
<file path=[Content_Types].xml><?xml version="1.0" encoding="utf-8"?>
<Types xmlns="http://schemas.openxmlformats.org/package/2006/content-types">
  <Default Extension="png" ContentType="image/png"/>
  <Default Extension="m4a" ContentType="audio/mp4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11.xml" ContentType="application/vnd.openxmlformats-officedocument.presentationml.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15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Masters/notesMaster1.xml" ContentType="application/vnd.openxmlformats-officedocument.presentationml.notesMaster+xml"/>
  <Override PartName="/ppt/ink/ink1.xml" ContentType="application/inkml+xml"/>
  <Override PartName="/ppt/theme/theme2.xml" ContentType="application/vnd.openxmlformats-officedocument.theme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2.xml" ContentType="application/vnd.openxmlformats-officedocument.presentationml.tags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ags/tag5.xml" ContentType="application/vnd.openxmlformats-officedocument.presentationml.tag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697" r:id="rId3"/>
    <p:sldId id="698" r:id="rId4"/>
    <p:sldId id="712" r:id="rId5"/>
    <p:sldId id="693" r:id="rId6"/>
    <p:sldId id="694" r:id="rId7"/>
    <p:sldId id="709" r:id="rId8"/>
    <p:sldId id="705" r:id="rId9"/>
    <p:sldId id="710" r:id="rId10"/>
    <p:sldId id="711" r:id="rId11"/>
    <p:sldId id="714" r:id="rId12"/>
    <p:sldId id="707" r:id="rId13"/>
    <p:sldId id="713" r:id="rId14"/>
    <p:sldId id="706" r:id="rId15"/>
    <p:sldId id="704" r:id="rId16"/>
  </p:sldIdLst>
  <p:sldSz cx="12192000" cy="6858000"/>
  <p:notesSz cx="9296400" cy="70104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9" autoAdjust="0"/>
    <p:restoredTop sz="94660"/>
  </p:normalViewPr>
  <p:slideViewPr>
    <p:cSldViewPr snapToGrid="0">
      <p:cViewPr varScale="1">
        <p:scale>
          <a:sx n="77" d="100"/>
          <a:sy n="77" d="100"/>
        </p:scale>
        <p:origin x="120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31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0000" units="cm"/>
          <inkml:channel name="Y" type="integer" max="6000" units="cm"/>
          <inkml:channel name="F" type="integer" max="1023" units="in"/>
          <inkml:channel name="T" type="integer" max="2.14748E9" units="dev"/>
        </inkml:traceFormat>
        <inkml:channelProperties>
          <inkml:channelProperty channel="X" name="resolution" value="393.70078" units="1/cm"/>
          <inkml:channelProperty channel="Y" name="resolution" value="393.70078" units="1/cm"/>
          <inkml:channelProperty channel="F" name="resolution" value="999.99994" units="1/in"/>
          <inkml:channelProperty channel="T" name="resolution" value="1" units="1/dev"/>
        </inkml:channelProperties>
      </inkml:inkSource>
      <inkml:timestamp xml:id="ts0" timeString="2020-10-21T14:45:23.7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28648 17596 13 0,'0'0'1'0</inkml:trace>
</inkml:ink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jpeg>
</file>

<file path=ppt/media/image24.png>
</file>

<file path=ppt/media/image25.png>
</file>

<file path=ppt/media/image270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hlavičk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Zástupný objekt pre dátum 2"/>
          <p:cNvSpPr>
            <a:spLocks noGrp="1"/>
          </p:cNvSpPr>
          <p:nvPr>
            <p:ph type="dt" idx="1"/>
          </p:nvPr>
        </p:nvSpPr>
        <p:spPr>
          <a:xfrm>
            <a:off x="5265738" y="0"/>
            <a:ext cx="4029075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B58318-AB5C-4CAF-9A2D-76EEF38BE9D8}" type="datetimeFigureOut">
              <a:rPr lang="en-GB" smtClean="0"/>
              <a:t>04/01/2022</a:t>
            </a:fld>
            <a:endParaRPr lang="en-GB"/>
          </a:p>
        </p:txBody>
      </p:sp>
      <p:sp>
        <p:nvSpPr>
          <p:cNvPr id="4" name="Zástupný objekt pre obrázok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2546350" y="876300"/>
            <a:ext cx="4203700" cy="2365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Zástupný objekt pre poznámky 4"/>
          <p:cNvSpPr>
            <a:spLocks noGrp="1"/>
          </p:cNvSpPr>
          <p:nvPr>
            <p:ph type="body" sz="quarter" idx="3"/>
          </p:nvPr>
        </p:nvSpPr>
        <p:spPr>
          <a:xfrm>
            <a:off x="930275" y="3373438"/>
            <a:ext cx="7435850" cy="276066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  <a:endParaRPr lang="en-GB"/>
          </a:p>
        </p:txBody>
      </p:sp>
      <p:sp>
        <p:nvSpPr>
          <p:cNvPr id="6" name="Zástupný objekt pre pätu 5"/>
          <p:cNvSpPr>
            <a:spLocks noGrp="1"/>
          </p:cNvSpPr>
          <p:nvPr>
            <p:ph type="ftr" sz="quarter" idx="4"/>
          </p:nvPr>
        </p:nvSpPr>
        <p:spPr>
          <a:xfrm>
            <a:off x="0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Zástupný objekt pre číslo snímky 6"/>
          <p:cNvSpPr>
            <a:spLocks noGrp="1"/>
          </p:cNvSpPr>
          <p:nvPr>
            <p:ph type="sldNum" sz="quarter" idx="5"/>
          </p:nvPr>
        </p:nvSpPr>
        <p:spPr>
          <a:xfrm>
            <a:off x="5265738" y="6659563"/>
            <a:ext cx="4029075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818B6E-76C5-4786-ADCF-9432444578E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8653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FADBEC97-EDBB-4402-912A-5FFB60A412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="" xmlns:a16="http://schemas.microsoft.com/office/drawing/2014/main" id="{ABC41B63-3E49-460D-8D79-C49544F3E5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72A15E17-A9BB-48B7-9012-E6806EA18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19F2C-136E-44C6-8231-1296737650FB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864ECA33-2730-44FC-85AD-98D559FC7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18E101DD-48B2-4B60-A57A-47663199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11921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E291DBDA-6A52-475D-A368-21A9B059C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="" xmlns:a16="http://schemas.microsoft.com/office/drawing/2014/main" id="{C9DBE8F5-1338-4845-BE7E-B9E18A883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BBDC8C02-8929-41B4-BF8C-DCAF6774C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E9116-4BB0-4CF9-887A-DBDA97D32565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CB50A074-D67F-445E-A785-C04F2DE45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2D58E1DA-D9D2-4CEF-B7B1-DC7C83EB0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34644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="" xmlns:a16="http://schemas.microsoft.com/office/drawing/2014/main" id="{12A4C178-6E00-4AC6-99E2-A397766C00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="" xmlns:a16="http://schemas.microsoft.com/office/drawing/2014/main" id="{6B30D1DA-67B9-499F-990E-3129640EA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22121D53-3C3E-4AD9-8ED9-0545A8D6D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BEF277-55CF-483B-B16F-091D3505CA96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A9E1335D-306B-4970-8C9D-8D4FC02EB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39B48777-EAF9-4084-BCDC-F6F0A734D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32754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97E399AA-EC61-44F1-AAAC-BABA52BD8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="" xmlns:a16="http://schemas.microsoft.com/office/drawing/2014/main" id="{16E766CB-B633-4C89-8450-1D2778663C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E45246E4-E9D9-4B3D-8FC7-2DF17A6EB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9C9E-2464-4334-955D-E68AD8B6DEB4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75092260-A057-43D4-8CFC-2DA8D7692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09F01BF3-F234-4302-8B50-351575624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695738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F00FF595-44AA-49A1-8E24-13AFC80C0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="" xmlns:a16="http://schemas.microsoft.com/office/drawing/2014/main" id="{D640D76A-7ED5-406A-8FC5-AB53AD5645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1F4C8221-E075-4C9D-8E1C-3B7A1310E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F98B5D-A290-4C26-BEA8-609D9820AD66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BEF92254-B3BC-4E1D-A287-6588B368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78EAB94E-DA7E-4942-B803-8678F0F53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692460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22C7E9D2-C013-4965-96D8-1C0E8B2C0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="" xmlns:a16="http://schemas.microsoft.com/office/drawing/2014/main" id="{3962156D-FCEF-4C43-857D-D7BCA70A62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="" xmlns:a16="http://schemas.microsoft.com/office/drawing/2014/main" id="{97906C7D-8580-4E0F-9420-22597DD07D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="" xmlns:a16="http://schemas.microsoft.com/office/drawing/2014/main" id="{A3F890D3-96FE-4AA1-84B6-3EB526AF5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29E2F3-ECE6-48C5-8BD1-4D669F194F26}" type="datetime1">
              <a:rPr lang="sk-SK" smtClean="0"/>
              <a:t>04.01.2022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="" xmlns:a16="http://schemas.microsoft.com/office/drawing/2014/main" id="{43A395C4-0227-4817-BB5C-BA94B988A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="" xmlns:a16="http://schemas.microsoft.com/office/drawing/2014/main" id="{8246C50F-FE78-42E9-9CC9-0A6DF8F2B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67578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CC9D8C5E-C6D7-4DAE-885B-EA5CADC3D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="" xmlns:a16="http://schemas.microsoft.com/office/drawing/2014/main" id="{15490BCA-E534-4D0A-A3C3-6627AE5F06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="" xmlns:a16="http://schemas.microsoft.com/office/drawing/2014/main" id="{4CFFB038-E4AE-4FAC-BE07-9A8945E9B9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="" xmlns:a16="http://schemas.microsoft.com/office/drawing/2014/main" id="{118F395C-25B0-4959-853A-0C3D463EA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="" xmlns:a16="http://schemas.microsoft.com/office/drawing/2014/main" id="{5D212E2B-9D3E-4E17-9344-5BF6E63D2D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="" xmlns:a16="http://schemas.microsoft.com/office/drawing/2014/main" id="{A4A16394-A040-489D-839E-CAFDBBB84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EFB44-B695-4D0B-AD1D-D940E6691198}" type="datetime1">
              <a:rPr lang="sk-SK" smtClean="0"/>
              <a:t>04.01.2022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="" xmlns:a16="http://schemas.microsoft.com/office/drawing/2014/main" id="{59D70F4C-C7EC-42EA-9C1E-A2EEBAB92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="" xmlns:a16="http://schemas.microsoft.com/office/drawing/2014/main" id="{8402CE0D-4C0D-403F-9350-4148F26C3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945626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052211F7-68C8-4DBD-B27F-39EF5D3D59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="" xmlns:a16="http://schemas.microsoft.com/office/drawing/2014/main" id="{FFBA511B-AB3A-4818-95D6-2BFE3AB5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78746-97A2-4DEE-BE0B-F4B63B0E9F5E}" type="datetime1">
              <a:rPr lang="sk-SK" smtClean="0"/>
              <a:t>04.01.2022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="" xmlns:a16="http://schemas.microsoft.com/office/drawing/2014/main" id="{F98AA0FF-728E-45A6-BE5C-DB915B60A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="" xmlns:a16="http://schemas.microsoft.com/office/drawing/2014/main" id="{9BF8D78F-F857-465B-B4A0-C299417F2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4379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="" xmlns:a16="http://schemas.microsoft.com/office/drawing/2014/main" id="{E80D3F00-3F67-40ED-A962-84F997509C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46CF00-F511-44B7-94E5-077ADA8C7711}" type="datetime1">
              <a:rPr lang="sk-SK" smtClean="0"/>
              <a:t>04.01.2022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="" xmlns:a16="http://schemas.microsoft.com/office/drawing/2014/main" id="{2724DD8D-58F3-42BD-AD58-9359B1158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="" xmlns:a16="http://schemas.microsoft.com/office/drawing/2014/main" id="{3D21BA25-0F93-497A-A74D-49C0AD98A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043228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C748DC5E-7319-4F33-837D-E0ED700E6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="" xmlns:a16="http://schemas.microsoft.com/office/drawing/2014/main" id="{299AE9E6-BF08-43EF-995C-B803AECB4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="" xmlns:a16="http://schemas.microsoft.com/office/drawing/2014/main" id="{52A500D3-B25D-4535-BBEE-DAB77DDCE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="" xmlns:a16="http://schemas.microsoft.com/office/drawing/2014/main" id="{91755C20-C9CE-491E-BA15-6303DB76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03E596-9EE9-4554-852F-5B6AD89A7157}" type="datetime1">
              <a:rPr lang="sk-SK" smtClean="0"/>
              <a:t>04.01.2022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="" xmlns:a16="http://schemas.microsoft.com/office/drawing/2014/main" id="{AADBA5C7-BAE3-46A8-ACCB-8F3C7FA87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="" xmlns:a16="http://schemas.microsoft.com/office/drawing/2014/main" id="{3D431FD3-0868-4FE0-B6E2-0B62900BA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80893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DE97CE9B-1614-4997-B015-8C845CF0E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="" xmlns:a16="http://schemas.microsoft.com/office/drawing/2014/main" id="{3AFD8959-44E2-42D3-AFB1-A1C95FADC3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="" xmlns:a16="http://schemas.microsoft.com/office/drawing/2014/main" id="{5F691F68-91F0-4595-9633-27F11101F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="" xmlns:a16="http://schemas.microsoft.com/office/drawing/2014/main" id="{78C67956-EB57-4D1E-9D41-7BF120837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F1DB98-D5BB-420F-9374-46098705A8B6}" type="datetime1">
              <a:rPr lang="sk-SK" smtClean="0"/>
              <a:t>04.01.2022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="" xmlns:a16="http://schemas.microsoft.com/office/drawing/2014/main" id="{05BF06CA-B4B0-4D87-B0BA-FE8424713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="" xmlns:a16="http://schemas.microsoft.com/office/drawing/2014/main" id="{19A64CB3-8138-424B-85CF-18A269B86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67507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="" xmlns:a16="http://schemas.microsoft.com/office/drawing/2014/main" id="{7DB7654C-F472-4B75-B357-6741A38CB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="" xmlns:a16="http://schemas.microsoft.com/office/drawing/2014/main" id="{79C280E2-80EF-48DF-9E28-AF2D24C6A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="" xmlns:a16="http://schemas.microsoft.com/office/drawing/2014/main" id="{7C377231-7FBC-4AB1-8854-D111ADD34C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C2776-2CF1-44AF-A3AC-C81C7012AF24}" type="datetime1">
              <a:rPr lang="sk-SK" smtClean="0"/>
              <a:t>04.01.2022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="" xmlns:a16="http://schemas.microsoft.com/office/drawing/2014/main" id="{79B6F55A-0F34-4045-A559-89615BE02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="" xmlns:a16="http://schemas.microsoft.com/office/drawing/2014/main" id="{93CB00EB-B7A4-4ACF-9E53-5E8FCD2BFE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98150-1034-4FA3-9379-461A08E35E8B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543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image" Target="../media/image2.emf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1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hyperlink" Target="https://margab23.github.io/project1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21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audio" Target="../media/media14.m4a"/><Relationship Id="rId7" Type="http://schemas.openxmlformats.org/officeDocument/2006/relationships/image" Target="../media/image4.png"/><Relationship Id="rId2" Type="http://schemas.microsoft.com/office/2007/relationships/media" Target="../media/media14.m4a"/><Relationship Id="rId1" Type="http://schemas.openxmlformats.org/officeDocument/2006/relationships/tags" Target="../tags/tag5.xml"/><Relationship Id="rId6" Type="http://schemas.openxmlformats.org/officeDocument/2006/relationships/image" Target="../media/image10.png"/><Relationship Id="rId5" Type="http://schemas.openxmlformats.org/officeDocument/2006/relationships/image" Target="../media/image22.emf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5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4.png"/><Relationship Id="rId5" Type="http://schemas.openxmlformats.org/officeDocument/2006/relationships/image" Target="../media/image24.jpe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audio" Target="../media/media4.m4a"/><Relationship Id="rId7" Type="http://schemas.openxmlformats.org/officeDocument/2006/relationships/image" Target="../media/image7.png"/><Relationship Id="rId2" Type="http://schemas.microsoft.com/office/2007/relationships/media" Target="../media/media4.m4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Observable_universe" TargetMode="External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8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70.png"/><Relationship Id="rId5" Type="http://schemas.openxmlformats.org/officeDocument/2006/relationships/image" Target="../media/image5.png"/><Relationship Id="rId4" Type="http://schemas.openxmlformats.org/officeDocument/2006/relationships/image" Target="../media/image7.png"/><Relationship Id="rId9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6.m4a"/><Relationship Id="rId7" Type="http://schemas.openxmlformats.org/officeDocument/2006/relationships/image" Target="../media/image6.png"/><Relationship Id="rId2" Type="http://schemas.microsoft.com/office/2007/relationships/media" Target="../media/media6.m4a"/><Relationship Id="rId1" Type="http://schemas.openxmlformats.org/officeDocument/2006/relationships/tags" Target="../tags/tag2.xml"/><Relationship Id="rId6" Type="http://schemas.openxmlformats.org/officeDocument/2006/relationships/image" Target="../media/image5.png"/><Relationship Id="rId11" Type="http://schemas.openxmlformats.org/officeDocument/2006/relationships/image" Target="../media/image1.png"/><Relationship Id="rId5" Type="http://schemas.openxmlformats.org/officeDocument/2006/relationships/image" Target="../media/image10.png"/><Relationship Id="rId10" Type="http://schemas.openxmlformats.org/officeDocument/2006/relationships/image" Target="../media/image9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2.emf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audio" Target="../media/media8.m4a"/><Relationship Id="rId7" Type="http://schemas.openxmlformats.org/officeDocument/2006/relationships/image" Target="../media/image15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="" xmlns:a16="http://schemas.microsoft.com/office/drawing/2014/main" id="{80351979-4475-44C9-BE50-A3BF501DAE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1819" y="1775938"/>
            <a:ext cx="10628362" cy="909375"/>
          </a:xfrm>
        </p:spPr>
        <p:txBody>
          <a:bodyPr>
            <a:noAutofit/>
          </a:bodyPr>
          <a:lstStyle/>
          <a:p>
            <a:r>
              <a:rPr lang="sk-SK" sz="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Detekcia anomálnych vzorov</a:t>
            </a:r>
            <a:endParaRPr lang="en-GB" sz="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Písanie rukou 6">
                <a:extLst>
                  <a:ext uri="{FF2B5EF4-FFF2-40B4-BE49-F238E27FC236}">
                    <a16:creationId xmlns="" xmlns:a16="http://schemas.microsoft.com/office/drawing/2014/main" id="{E066EAE4-FFE3-4281-BE83-BE8BFBCD907B}"/>
                  </a:ext>
                </a:extLst>
              </p14:cNvPr>
              <p14:cNvContentPartPr/>
              <p14:nvPr/>
            </p14:nvContentPartPr>
            <p14:xfrm>
              <a:off x="10313280" y="6334560"/>
              <a:ext cx="360" cy="360"/>
            </p14:xfrm>
          </p:contentPart>
        </mc:Choice>
        <mc:Fallback xmlns="">
          <p:pic>
            <p:nvPicPr>
              <p:cNvPr id="7" name="Písanie rukou 6">
                <a:extLst>
                  <a:ext uri="{FF2B5EF4-FFF2-40B4-BE49-F238E27FC236}">
                    <a16:creationId xmlns:a16="http://schemas.microsoft.com/office/drawing/2014/main" id="{E066EAE4-FFE3-4281-BE83-BE8BFBCD907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03920" y="6325200"/>
                <a:ext cx="19080" cy="1908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BlokTextu 2">
            <a:extLst>
              <a:ext uri="{FF2B5EF4-FFF2-40B4-BE49-F238E27FC236}">
                <a16:creationId xmlns="" xmlns:a16="http://schemas.microsoft.com/office/drawing/2014/main" id="{1D672DD1-F939-4CC6-935A-EB9E4CD69FC6}"/>
              </a:ext>
            </a:extLst>
          </p:cNvPr>
          <p:cNvSpPr txBox="1"/>
          <p:nvPr/>
        </p:nvSpPr>
        <p:spPr>
          <a:xfrm>
            <a:off x="2196414" y="2906811"/>
            <a:ext cx="811686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Martin Klimo, Ondrej Škvarek, Jaroslav Kopčan, Marek Gabaš</a:t>
            </a:r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BlokTextu 4">
            <a:extLst>
              <a:ext uri="{FF2B5EF4-FFF2-40B4-BE49-F238E27FC236}">
                <a16:creationId xmlns="" xmlns:a16="http://schemas.microsoft.com/office/drawing/2014/main" id="{592A4551-2886-4475-8EE9-1DB17F2F2BFE}"/>
              </a:ext>
            </a:extLst>
          </p:cNvPr>
          <p:cNvSpPr txBox="1"/>
          <p:nvPr/>
        </p:nvSpPr>
        <p:spPr>
          <a:xfrm>
            <a:off x="131706" y="6072950"/>
            <a:ext cx="118181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Fakulta riadenia a informatiky Žilinskej univerzity             Žilina, december 2012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683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119"/>
    </mc:Choice>
    <mc:Fallback>
      <p:transition spd="slow" advTm="401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/>
          <p:cNvPicPr>
            <a:picLocks noChangeAspect="1"/>
          </p:cNvPicPr>
          <p:nvPr/>
        </p:nvPicPr>
        <p:blipFill rotWithShape="1">
          <a:blip r:embed="rId5"/>
          <a:srcRect l="11035" t="39635" r="6700" b="32238"/>
          <a:stretch/>
        </p:blipFill>
        <p:spPr>
          <a:xfrm>
            <a:off x="99720" y="1991637"/>
            <a:ext cx="11810954" cy="3230705"/>
          </a:xfrm>
          <a:prstGeom prst="rect">
            <a:avLst/>
          </a:prstGeom>
        </p:spPr>
      </p:pic>
      <p:sp>
        <p:nvSpPr>
          <p:cNvPr id="4" name="BlokTextu 3">
            <a:extLst>
              <a:ext uri="{FF2B5EF4-FFF2-40B4-BE49-F238E27FC236}">
                <a16:creationId xmlns="" xmlns:a16="http://schemas.microsoft.com/office/drawing/2014/main" id="{287BD1AE-445B-418F-B204-12872F2951DD}"/>
              </a:ext>
            </a:extLst>
          </p:cNvPr>
          <p:cNvSpPr txBox="1"/>
          <p:nvPr/>
        </p:nvSpPr>
        <p:spPr>
          <a:xfrm>
            <a:off x="1763560" y="5790248"/>
            <a:ext cx="866488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sk-SK" sz="4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Prémiová úloha T13 </a:t>
            </a:r>
            <a:r>
              <a:rPr lang="sk-SK" sz="4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 13. týždni ÚDŠ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Obrázok 7">
            <a:extLst>
              <a:ext uri="{FF2B5EF4-FFF2-40B4-BE49-F238E27FC236}">
                <a16:creationId xmlns="" xmlns:a16="http://schemas.microsoft.com/office/drawing/2014/main" id="{51711084-90F4-4CE1-A8CD-5EEEA30AB6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66415" y="359866"/>
            <a:ext cx="7659169" cy="4296375"/>
          </a:xfrm>
          <a:prstGeom prst="rect">
            <a:avLst/>
          </a:prstGeom>
        </p:spPr>
      </p:pic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51143C3B-1CE6-42DD-9CA1-D55E7115D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10</a:t>
            </a:fld>
            <a:endParaRPr lang="sk-SK"/>
          </a:p>
        </p:txBody>
      </p:sp>
      <p:pic>
        <p:nvPicPr>
          <p:cNvPr id="5" name="Zvuk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82407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5476"/>
    </mc:Choice>
    <mc:Fallback>
      <p:transition spd="slow" advTm="175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čísla snímky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11</a:t>
            </a:fld>
            <a:endParaRPr lang="sk-SK"/>
          </a:p>
        </p:txBody>
      </p:sp>
      <p:sp>
        <p:nvSpPr>
          <p:cNvPr id="3" name="Obdĺžnik 2"/>
          <p:cNvSpPr/>
          <p:nvPr/>
        </p:nvSpPr>
        <p:spPr>
          <a:xfrm>
            <a:off x="739036" y="538620"/>
            <a:ext cx="10935222" cy="5186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sk-SK" sz="2800" b="1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Prémiová úloha T13</a:t>
            </a:r>
          </a:p>
          <a:p>
            <a:pPr algn="just"/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Prémiovou úlohou je možné získať body k ústnej skúške za podporu výskumu prezentovaného v prednáške. Otvorením linky</a:t>
            </a:r>
          </a:p>
          <a:p>
            <a:pPr algn="ctr"/>
            <a:r>
              <a:rPr lang="sk-SK" sz="2400" dirty="0" smtClean="0">
                <a:solidFill>
                  <a:srgbClr val="1177D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https://margab23.github.io/project1/</a:t>
            </a:r>
            <a:endParaRPr lang="sk-SK" sz="2400" dirty="0" smtClean="0">
              <a:solidFill>
                <a:srgbClr val="373A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 začnú zobrazovať znaky a Vašou úlohou je označiť číslice ako písané rukou (stlačiť číslicu) alebo nepísané rukou (stlačiť *). Za každých 500 označení (cca 10 min) získavate 1 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bod k základnému 40 bodovému testu. 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Maximálne je možné získať v</a:t>
            </a:r>
            <a:r>
              <a:rPr lang="sk-SK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jednom pokuse 10 bodov, možné sú max 2 pokusy (2 súbory). </a:t>
            </a:r>
            <a:r>
              <a:rPr lang="sk-SK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Ak bude v pokuse viac ako 300 nesprávnych označení, celý pokus získa 0 bodov.</a:t>
            </a:r>
            <a:endParaRPr lang="sk-SK" sz="2400" dirty="0" smtClean="0">
              <a:solidFill>
                <a:srgbClr val="373A3C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Bef>
                <a:spcPts val="600"/>
              </a:spcBef>
            </a:pP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Zadanie sa odovzdáva zosnímaním obrazovky (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PrintScreen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vložením (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Ctrl+V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do dokumentu (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docx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pdf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rtf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 a nahratím súboru do</a:t>
            </a:r>
            <a:r>
              <a:rPr lang="sk-SK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sk-SK" sz="2400" dirty="0" err="1"/>
              <a:t>_</a:t>
            </a:r>
            <a:r>
              <a:rPr lang="sk-SK" sz="2400" dirty="0" err="1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vzdelávania</a:t>
            </a: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>
              <a:spcBef>
                <a:spcPts val="600"/>
              </a:spcBef>
            </a:pPr>
            <a:r>
              <a:rPr lang="sk-SK" sz="2400" dirty="0" smtClean="0">
                <a:solidFill>
                  <a:srgbClr val="373A3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Body budú pripočítané ku skúške na začiatku letného semestra, kedy budú uzavreté známky z predmetu.</a:t>
            </a:r>
            <a:endParaRPr lang="sk-SK" sz="2400" b="0" i="0" dirty="0">
              <a:solidFill>
                <a:srgbClr val="373A3C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933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681"/>
    </mc:Choice>
    <mc:Fallback>
      <p:transition spd="slow" advTm="218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okTextu 3">
            <a:extLst>
              <a:ext uri="{FF2B5EF4-FFF2-40B4-BE49-F238E27FC236}">
                <a16:creationId xmlns="" xmlns:a16="http://schemas.microsoft.com/office/drawing/2014/main" id="{2F0A42ED-818E-43F2-B389-F2157D02A5BB}"/>
              </a:ext>
            </a:extLst>
          </p:cNvPr>
          <p:cNvSpPr txBox="1"/>
          <p:nvPr/>
        </p:nvSpPr>
        <p:spPr>
          <a:xfrm>
            <a:off x="605481" y="271752"/>
            <a:ext cx="109233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Trénovanie degenerátora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48222B90-3515-44D1-9C73-0DD3CAFAA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12</a:t>
            </a:fld>
            <a:endParaRPr lang="sk-SK"/>
          </a:p>
        </p:txBody>
      </p:sp>
      <p:pic>
        <p:nvPicPr>
          <p:cNvPr id="8" name="Obrázok 7">
            <a:extLst>
              <a:ext uri="{FF2B5EF4-FFF2-40B4-BE49-F238E27FC236}">
                <a16:creationId xmlns="" xmlns:a16="http://schemas.microsoft.com/office/drawing/2014/main" id="{22751617-50E8-4465-8A63-2B2319F369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52" y="1279377"/>
            <a:ext cx="10628948" cy="4988073"/>
          </a:xfrm>
          <a:prstGeom prst="rect">
            <a:avLst/>
          </a:prstGeom>
        </p:spPr>
      </p:pic>
      <p:pic>
        <p:nvPicPr>
          <p:cNvPr id="3" name="Zvuk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96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337"/>
    </mc:Choice>
    <mc:Fallback>
      <p:transition spd="slow" advTm="873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>
            <a:extLst>
              <a:ext uri="{FF2B5EF4-FFF2-40B4-BE49-F238E27FC236}">
                <a16:creationId xmlns="" xmlns:a16="http://schemas.microsoft.com/office/drawing/2014/main" id="{A585EF81-B2A2-4E5E-900F-CD891E789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4852" y="1279377"/>
            <a:ext cx="10495040" cy="4988073"/>
          </a:xfrm>
          <a:prstGeom prst="rect">
            <a:avLst/>
          </a:prstGeom>
        </p:spPr>
      </p:pic>
      <p:sp>
        <p:nvSpPr>
          <p:cNvPr id="4" name="BlokTextu 3">
            <a:extLst>
              <a:ext uri="{FF2B5EF4-FFF2-40B4-BE49-F238E27FC236}">
                <a16:creationId xmlns="" xmlns:a16="http://schemas.microsoft.com/office/drawing/2014/main" id="{2F0A42ED-818E-43F2-B389-F2157D02A5BB}"/>
              </a:ext>
            </a:extLst>
          </p:cNvPr>
          <p:cNvSpPr txBox="1"/>
          <p:nvPr/>
        </p:nvSpPr>
        <p:spPr>
          <a:xfrm>
            <a:off x="605481" y="271752"/>
            <a:ext cx="109233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Trénovanie degenerátora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48222B90-3515-44D1-9C73-0DD3CAFAA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13</a:t>
            </a:fld>
            <a:endParaRPr lang="sk-SK"/>
          </a:p>
        </p:txBody>
      </p:sp>
      <p:pic>
        <p:nvPicPr>
          <p:cNvPr id="3" name="Zvuk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030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40"/>
    </mc:Choice>
    <mc:Fallback>
      <p:transition spd="slow" advTm="6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="" xmlns:a16="http://schemas.microsoft.com/office/drawing/2014/main" id="{DC72D365-DADF-401E-A163-B5256197C7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pSp>
        <p:nvGrpSpPr>
          <p:cNvPr id="1060" name="Skupina 1059">
            <a:extLst>
              <a:ext uri="{FF2B5EF4-FFF2-40B4-BE49-F238E27FC236}">
                <a16:creationId xmlns="" xmlns:a16="http://schemas.microsoft.com/office/drawing/2014/main" id="{7B63C743-99B5-491E-B128-0A573CE03FB7}"/>
              </a:ext>
            </a:extLst>
          </p:cNvPr>
          <p:cNvGrpSpPr/>
          <p:nvPr/>
        </p:nvGrpSpPr>
        <p:grpSpPr>
          <a:xfrm>
            <a:off x="1550087" y="2922589"/>
            <a:ext cx="9807444" cy="3708969"/>
            <a:chOff x="2032001" y="2922588"/>
            <a:chExt cx="9807444" cy="3708969"/>
          </a:xfrm>
        </p:grpSpPr>
        <p:grpSp>
          <p:nvGrpSpPr>
            <p:cNvPr id="7" name="Group 7">
              <a:extLst>
                <a:ext uri="{FF2B5EF4-FFF2-40B4-BE49-F238E27FC236}">
                  <a16:creationId xmlns="" xmlns:a16="http://schemas.microsoft.com/office/drawing/2014/main" id="{9A1A2652-B4D2-4241-8F5D-FBF8D228ED2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032001" y="2922588"/>
              <a:ext cx="7948613" cy="3617912"/>
              <a:chOff x="1280" y="1841"/>
              <a:chExt cx="5007" cy="2279"/>
            </a:xfrm>
          </p:grpSpPr>
          <p:sp>
            <p:nvSpPr>
              <p:cNvPr id="16" name="Rectangle 19">
                <a:extLst>
                  <a:ext uri="{FF2B5EF4-FFF2-40B4-BE49-F238E27FC236}">
                    <a16:creationId xmlns="" xmlns:a16="http://schemas.microsoft.com/office/drawing/2014/main" id="{E9F2F910-E860-4133-B61C-A1B9E02C02C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0" y="2873"/>
                <a:ext cx="387" cy="2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sk-SK" altLang="sk-SK" sz="2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Test</a:t>
                </a:r>
                <a:endParaRPr kumimoji="0" lang="sk-SK" altLang="sk-SK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9" name="Rectangle 22">
                <a:extLst>
                  <a:ext uri="{FF2B5EF4-FFF2-40B4-BE49-F238E27FC236}">
                    <a16:creationId xmlns="" xmlns:a16="http://schemas.microsoft.com/office/drawing/2014/main" id="{48E6DBDD-6787-4EE1-A0C8-5DB28DD4C5E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86" y="3799"/>
                <a:ext cx="1006" cy="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sk-SK" altLang="sk-SK" sz="2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Anomália</a:t>
                </a:r>
                <a:endParaRPr kumimoji="0" lang="sk-SK" altLang="sk-SK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20" name="Oval 23">
                <a:extLst>
                  <a:ext uri="{FF2B5EF4-FFF2-40B4-BE49-F238E27FC236}">
                    <a16:creationId xmlns="" xmlns:a16="http://schemas.microsoft.com/office/drawing/2014/main" id="{256455C7-013A-440E-952C-0D8D436A2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284" y="2674"/>
                <a:ext cx="1881" cy="1130"/>
              </a:xfrm>
              <a:prstGeom prst="ellipse">
                <a:avLst/>
              </a:prstGeom>
              <a:solidFill>
                <a:srgbClr val="FFFF00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1" name="Freeform 24">
                <a:extLst>
                  <a:ext uri="{FF2B5EF4-FFF2-40B4-BE49-F238E27FC236}">
                    <a16:creationId xmlns="" xmlns:a16="http://schemas.microsoft.com/office/drawing/2014/main" id="{99260646-9F9A-49B9-A64C-BD3B8AB298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80" y="2667"/>
                <a:ext cx="1892" cy="1144"/>
              </a:xfrm>
              <a:custGeom>
                <a:avLst/>
                <a:gdLst>
                  <a:gd name="T0" fmla="*/ 2710 w 2738"/>
                  <a:gd name="T1" fmla="*/ 746 h 1653"/>
                  <a:gd name="T2" fmla="*/ 2731 w 2738"/>
                  <a:gd name="T3" fmla="*/ 743 h 1653"/>
                  <a:gd name="T4" fmla="*/ 2712 w 2738"/>
                  <a:gd name="T5" fmla="*/ 887 h 1653"/>
                  <a:gd name="T6" fmla="*/ 2610 w 2738"/>
                  <a:gd name="T7" fmla="*/ 513 h 1653"/>
                  <a:gd name="T8" fmla="*/ 2676 w 2738"/>
                  <a:gd name="T9" fmla="*/ 579 h 1653"/>
                  <a:gd name="T10" fmla="*/ 2488 w 2738"/>
                  <a:gd name="T11" fmla="*/ 378 h 1653"/>
                  <a:gd name="T12" fmla="*/ 2558 w 2738"/>
                  <a:gd name="T13" fmla="*/ 417 h 1653"/>
                  <a:gd name="T14" fmla="*/ 2227 w 2738"/>
                  <a:gd name="T15" fmla="*/ 206 h 1653"/>
                  <a:gd name="T16" fmla="*/ 2335 w 2738"/>
                  <a:gd name="T17" fmla="*/ 241 h 1653"/>
                  <a:gd name="T18" fmla="*/ 2012 w 2738"/>
                  <a:gd name="T19" fmla="*/ 118 h 1653"/>
                  <a:gd name="T20" fmla="*/ 2128 w 2738"/>
                  <a:gd name="T21" fmla="*/ 138 h 1653"/>
                  <a:gd name="T22" fmla="*/ 1732 w 2738"/>
                  <a:gd name="T23" fmla="*/ 52 h 1653"/>
                  <a:gd name="T24" fmla="*/ 1891 w 2738"/>
                  <a:gd name="T25" fmla="*/ 73 h 1653"/>
                  <a:gd name="T26" fmla="*/ 1469 w 2738"/>
                  <a:gd name="T27" fmla="*/ 13 h 1653"/>
                  <a:gd name="T28" fmla="*/ 1627 w 2738"/>
                  <a:gd name="T29" fmla="*/ 37 h 1653"/>
                  <a:gd name="T30" fmla="*/ 1213 w 2738"/>
                  <a:gd name="T31" fmla="*/ 16 h 1653"/>
                  <a:gd name="T32" fmla="*/ 1384 w 2738"/>
                  <a:gd name="T33" fmla="*/ 11 h 1653"/>
                  <a:gd name="T34" fmla="*/ 959 w 2738"/>
                  <a:gd name="T35" fmla="*/ 48 h 1653"/>
                  <a:gd name="T36" fmla="*/ 1118 w 2738"/>
                  <a:gd name="T37" fmla="*/ 36 h 1653"/>
                  <a:gd name="T38" fmla="*/ 718 w 2738"/>
                  <a:gd name="T39" fmla="*/ 97 h 1653"/>
                  <a:gd name="T40" fmla="*/ 625 w 2738"/>
                  <a:gd name="T41" fmla="*/ 154 h 1653"/>
                  <a:gd name="T42" fmla="*/ 480 w 2738"/>
                  <a:gd name="T43" fmla="*/ 196 h 1653"/>
                  <a:gd name="T44" fmla="*/ 625 w 2738"/>
                  <a:gd name="T45" fmla="*/ 154 h 1653"/>
                  <a:gd name="T46" fmla="*/ 264 w 2738"/>
                  <a:gd name="T47" fmla="*/ 336 h 1653"/>
                  <a:gd name="T48" fmla="*/ 199 w 2738"/>
                  <a:gd name="T49" fmla="*/ 424 h 1653"/>
                  <a:gd name="T50" fmla="*/ 90 w 2738"/>
                  <a:gd name="T51" fmla="*/ 527 h 1653"/>
                  <a:gd name="T52" fmla="*/ 199 w 2738"/>
                  <a:gd name="T53" fmla="*/ 424 h 1653"/>
                  <a:gd name="T54" fmla="*/ 24 w 2738"/>
                  <a:gd name="T55" fmla="*/ 744 h 1653"/>
                  <a:gd name="T56" fmla="*/ 3 w 2738"/>
                  <a:gd name="T57" fmla="*/ 741 h 1653"/>
                  <a:gd name="T58" fmla="*/ 59 w 2738"/>
                  <a:gd name="T59" fmla="*/ 631 h 1653"/>
                  <a:gd name="T60" fmla="*/ 44 w 2738"/>
                  <a:gd name="T61" fmla="*/ 987 h 1653"/>
                  <a:gd name="T62" fmla="*/ 24 w 2738"/>
                  <a:gd name="T63" fmla="*/ 994 h 1653"/>
                  <a:gd name="T64" fmla="*/ 21 w 2738"/>
                  <a:gd name="T65" fmla="*/ 876 h 1653"/>
                  <a:gd name="T66" fmla="*/ 195 w 2738"/>
                  <a:gd name="T67" fmla="*/ 1240 h 1653"/>
                  <a:gd name="T68" fmla="*/ 90 w 2738"/>
                  <a:gd name="T69" fmla="*/ 1106 h 1653"/>
                  <a:gd name="T70" fmla="*/ 396 w 2738"/>
                  <a:gd name="T71" fmla="*/ 1398 h 1653"/>
                  <a:gd name="T72" fmla="*/ 273 w 2738"/>
                  <a:gd name="T73" fmla="*/ 1296 h 1653"/>
                  <a:gd name="T74" fmla="*/ 625 w 2738"/>
                  <a:gd name="T75" fmla="*/ 1510 h 1653"/>
                  <a:gd name="T76" fmla="*/ 470 w 2738"/>
                  <a:gd name="T77" fmla="*/ 1439 h 1653"/>
                  <a:gd name="T78" fmla="*/ 861 w 2738"/>
                  <a:gd name="T79" fmla="*/ 1573 h 1653"/>
                  <a:gd name="T80" fmla="*/ 712 w 2738"/>
                  <a:gd name="T81" fmla="*/ 1553 h 1653"/>
                  <a:gd name="T82" fmla="*/ 1112 w 2738"/>
                  <a:gd name="T83" fmla="*/ 1617 h 1653"/>
                  <a:gd name="T84" fmla="*/ 953 w 2738"/>
                  <a:gd name="T85" fmla="*/ 1604 h 1653"/>
                  <a:gd name="T86" fmla="*/ 1377 w 2738"/>
                  <a:gd name="T87" fmla="*/ 1643 h 1653"/>
                  <a:gd name="T88" fmla="*/ 1218 w 2738"/>
                  <a:gd name="T89" fmla="*/ 1627 h 1653"/>
                  <a:gd name="T90" fmla="*/ 1623 w 2738"/>
                  <a:gd name="T91" fmla="*/ 1638 h 1653"/>
                  <a:gd name="T92" fmla="*/ 1726 w 2738"/>
                  <a:gd name="T93" fmla="*/ 1602 h 1653"/>
                  <a:gd name="T94" fmla="*/ 1876 w 2738"/>
                  <a:gd name="T95" fmla="*/ 1594 h 1653"/>
                  <a:gd name="T96" fmla="*/ 1974 w 2738"/>
                  <a:gd name="T97" fmla="*/ 1545 h 1653"/>
                  <a:gd name="T98" fmla="*/ 2018 w 2738"/>
                  <a:gd name="T99" fmla="*/ 1555 h 1653"/>
                  <a:gd name="T100" fmla="*/ 2228 w 2738"/>
                  <a:gd name="T101" fmla="*/ 1447 h 1653"/>
                  <a:gd name="T102" fmla="*/ 2335 w 2738"/>
                  <a:gd name="T103" fmla="*/ 1413 h 1653"/>
                  <a:gd name="T104" fmla="*/ 2427 w 2738"/>
                  <a:gd name="T105" fmla="*/ 1323 h 1653"/>
                  <a:gd name="T106" fmla="*/ 2502 w 2738"/>
                  <a:gd name="T107" fmla="*/ 1291 h 1653"/>
                  <a:gd name="T108" fmla="*/ 2612 w 2738"/>
                  <a:gd name="T109" fmla="*/ 1138 h 1653"/>
                  <a:gd name="T110" fmla="*/ 2697 w 2738"/>
                  <a:gd name="T111" fmla="*/ 1025 h 1653"/>
                  <a:gd name="T112" fmla="*/ 2608 w 2738"/>
                  <a:gd name="T113" fmla="*/ 1160 h 1653"/>
                  <a:gd name="T114" fmla="*/ 2731 w 2738"/>
                  <a:gd name="T115" fmla="*/ 912 h 16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738" h="1653">
                    <a:moveTo>
                      <a:pt x="2712" y="887"/>
                    </a:moveTo>
                    <a:lnTo>
                      <a:pt x="2717" y="826"/>
                    </a:lnTo>
                    <a:lnTo>
                      <a:pt x="2717" y="827"/>
                    </a:lnTo>
                    <a:lnTo>
                      <a:pt x="2710" y="744"/>
                    </a:lnTo>
                    <a:lnTo>
                      <a:pt x="2710" y="746"/>
                    </a:lnTo>
                    <a:lnTo>
                      <a:pt x="2709" y="742"/>
                    </a:lnTo>
                    <a:cubicBezTo>
                      <a:pt x="2708" y="736"/>
                      <a:pt x="2711" y="731"/>
                      <a:pt x="2717" y="729"/>
                    </a:cubicBezTo>
                    <a:cubicBezTo>
                      <a:pt x="2723" y="728"/>
                      <a:pt x="2728" y="731"/>
                      <a:pt x="2730" y="737"/>
                    </a:cubicBezTo>
                    <a:lnTo>
                      <a:pt x="2731" y="741"/>
                    </a:lnTo>
                    <a:cubicBezTo>
                      <a:pt x="2731" y="741"/>
                      <a:pt x="2731" y="742"/>
                      <a:pt x="2731" y="743"/>
                    </a:cubicBezTo>
                    <a:lnTo>
                      <a:pt x="2738" y="826"/>
                    </a:lnTo>
                    <a:cubicBezTo>
                      <a:pt x="2738" y="826"/>
                      <a:pt x="2738" y="827"/>
                      <a:pt x="2738" y="827"/>
                    </a:cubicBezTo>
                    <a:lnTo>
                      <a:pt x="2733" y="889"/>
                    </a:lnTo>
                    <a:cubicBezTo>
                      <a:pt x="2732" y="895"/>
                      <a:pt x="2727" y="899"/>
                      <a:pt x="2721" y="899"/>
                    </a:cubicBezTo>
                    <a:cubicBezTo>
                      <a:pt x="2715" y="898"/>
                      <a:pt x="2711" y="893"/>
                      <a:pt x="2712" y="887"/>
                    </a:cubicBezTo>
                    <a:close/>
                    <a:moveTo>
                      <a:pt x="2679" y="642"/>
                    </a:moveTo>
                    <a:lnTo>
                      <a:pt x="2657" y="588"/>
                    </a:lnTo>
                    <a:lnTo>
                      <a:pt x="2657" y="589"/>
                    </a:lnTo>
                    <a:lnTo>
                      <a:pt x="2611" y="514"/>
                    </a:lnTo>
                    <a:lnTo>
                      <a:pt x="2610" y="513"/>
                    </a:lnTo>
                    <a:cubicBezTo>
                      <a:pt x="2607" y="508"/>
                      <a:pt x="2607" y="502"/>
                      <a:pt x="2612" y="498"/>
                    </a:cubicBezTo>
                    <a:cubicBezTo>
                      <a:pt x="2617" y="494"/>
                      <a:pt x="2623" y="495"/>
                      <a:pt x="2627" y="500"/>
                    </a:cubicBezTo>
                    <a:lnTo>
                      <a:pt x="2630" y="503"/>
                    </a:lnTo>
                    <a:lnTo>
                      <a:pt x="2676" y="578"/>
                    </a:lnTo>
                    <a:cubicBezTo>
                      <a:pt x="2676" y="578"/>
                      <a:pt x="2676" y="579"/>
                      <a:pt x="2676" y="579"/>
                    </a:cubicBezTo>
                    <a:lnTo>
                      <a:pt x="2699" y="633"/>
                    </a:lnTo>
                    <a:cubicBezTo>
                      <a:pt x="2701" y="639"/>
                      <a:pt x="2699" y="645"/>
                      <a:pt x="2693" y="647"/>
                    </a:cubicBezTo>
                    <a:cubicBezTo>
                      <a:pt x="2688" y="650"/>
                      <a:pt x="2682" y="647"/>
                      <a:pt x="2679" y="642"/>
                    </a:cubicBezTo>
                    <a:close/>
                    <a:moveTo>
                      <a:pt x="2543" y="432"/>
                    </a:moveTo>
                    <a:lnTo>
                      <a:pt x="2488" y="378"/>
                    </a:lnTo>
                    <a:lnTo>
                      <a:pt x="2432" y="334"/>
                    </a:lnTo>
                    <a:cubicBezTo>
                      <a:pt x="2428" y="330"/>
                      <a:pt x="2427" y="323"/>
                      <a:pt x="2431" y="319"/>
                    </a:cubicBezTo>
                    <a:cubicBezTo>
                      <a:pt x="2434" y="314"/>
                      <a:pt x="2441" y="313"/>
                      <a:pt x="2446" y="317"/>
                    </a:cubicBezTo>
                    <a:lnTo>
                      <a:pt x="2503" y="363"/>
                    </a:lnTo>
                    <a:lnTo>
                      <a:pt x="2558" y="417"/>
                    </a:lnTo>
                    <a:cubicBezTo>
                      <a:pt x="2562" y="421"/>
                      <a:pt x="2562" y="428"/>
                      <a:pt x="2558" y="432"/>
                    </a:cubicBezTo>
                    <a:cubicBezTo>
                      <a:pt x="2554" y="436"/>
                      <a:pt x="2547" y="436"/>
                      <a:pt x="2543" y="432"/>
                    </a:cubicBezTo>
                    <a:close/>
                    <a:moveTo>
                      <a:pt x="2346" y="273"/>
                    </a:moveTo>
                    <a:lnTo>
                      <a:pt x="2324" y="258"/>
                    </a:lnTo>
                    <a:lnTo>
                      <a:pt x="2227" y="206"/>
                    </a:lnTo>
                    <a:lnTo>
                      <a:pt x="2217" y="201"/>
                    </a:lnTo>
                    <a:cubicBezTo>
                      <a:pt x="2212" y="199"/>
                      <a:pt x="2209" y="193"/>
                      <a:pt x="2212" y="187"/>
                    </a:cubicBezTo>
                    <a:cubicBezTo>
                      <a:pt x="2214" y="182"/>
                      <a:pt x="2220" y="179"/>
                      <a:pt x="2226" y="182"/>
                    </a:cubicBezTo>
                    <a:lnTo>
                      <a:pt x="2238" y="187"/>
                    </a:lnTo>
                    <a:lnTo>
                      <a:pt x="2335" y="241"/>
                    </a:lnTo>
                    <a:lnTo>
                      <a:pt x="2358" y="255"/>
                    </a:lnTo>
                    <a:cubicBezTo>
                      <a:pt x="2362" y="259"/>
                      <a:pt x="2364" y="265"/>
                      <a:pt x="2361" y="270"/>
                    </a:cubicBezTo>
                    <a:cubicBezTo>
                      <a:pt x="2357" y="275"/>
                      <a:pt x="2351" y="276"/>
                      <a:pt x="2346" y="273"/>
                    </a:cubicBezTo>
                    <a:close/>
                    <a:moveTo>
                      <a:pt x="2120" y="158"/>
                    </a:moveTo>
                    <a:lnTo>
                      <a:pt x="2012" y="118"/>
                    </a:lnTo>
                    <a:lnTo>
                      <a:pt x="1980" y="109"/>
                    </a:lnTo>
                    <a:cubicBezTo>
                      <a:pt x="1974" y="108"/>
                      <a:pt x="1971" y="102"/>
                      <a:pt x="1973" y="96"/>
                    </a:cubicBezTo>
                    <a:cubicBezTo>
                      <a:pt x="1974" y="91"/>
                      <a:pt x="1980" y="87"/>
                      <a:pt x="1986" y="89"/>
                    </a:cubicBezTo>
                    <a:lnTo>
                      <a:pt x="2019" y="98"/>
                    </a:lnTo>
                    <a:lnTo>
                      <a:pt x="2128" y="138"/>
                    </a:lnTo>
                    <a:cubicBezTo>
                      <a:pt x="2133" y="140"/>
                      <a:pt x="2136" y="146"/>
                      <a:pt x="2134" y="152"/>
                    </a:cubicBezTo>
                    <a:cubicBezTo>
                      <a:pt x="2132" y="157"/>
                      <a:pt x="2126" y="160"/>
                      <a:pt x="2120" y="158"/>
                    </a:cubicBezTo>
                    <a:close/>
                    <a:moveTo>
                      <a:pt x="1878" y="81"/>
                    </a:moveTo>
                    <a:lnTo>
                      <a:pt x="1769" y="58"/>
                    </a:lnTo>
                    <a:lnTo>
                      <a:pt x="1732" y="52"/>
                    </a:lnTo>
                    <a:cubicBezTo>
                      <a:pt x="1726" y="51"/>
                      <a:pt x="1722" y="46"/>
                      <a:pt x="1723" y="40"/>
                    </a:cubicBezTo>
                    <a:cubicBezTo>
                      <a:pt x="1724" y="34"/>
                      <a:pt x="1730" y="30"/>
                      <a:pt x="1735" y="31"/>
                    </a:cubicBezTo>
                    <a:lnTo>
                      <a:pt x="1774" y="37"/>
                    </a:lnTo>
                    <a:lnTo>
                      <a:pt x="1882" y="61"/>
                    </a:lnTo>
                    <a:cubicBezTo>
                      <a:pt x="1888" y="62"/>
                      <a:pt x="1892" y="67"/>
                      <a:pt x="1891" y="73"/>
                    </a:cubicBezTo>
                    <a:cubicBezTo>
                      <a:pt x="1889" y="79"/>
                      <a:pt x="1884" y="83"/>
                      <a:pt x="1878" y="81"/>
                    </a:cubicBezTo>
                    <a:close/>
                    <a:moveTo>
                      <a:pt x="1627" y="37"/>
                    </a:moveTo>
                    <a:lnTo>
                      <a:pt x="1505" y="25"/>
                    </a:lnTo>
                    <a:lnTo>
                      <a:pt x="1479" y="24"/>
                    </a:lnTo>
                    <a:cubicBezTo>
                      <a:pt x="1473" y="24"/>
                      <a:pt x="1469" y="19"/>
                      <a:pt x="1469" y="13"/>
                    </a:cubicBezTo>
                    <a:cubicBezTo>
                      <a:pt x="1469" y="7"/>
                      <a:pt x="1474" y="3"/>
                      <a:pt x="1480" y="3"/>
                    </a:cubicBezTo>
                    <a:lnTo>
                      <a:pt x="1507" y="4"/>
                    </a:lnTo>
                    <a:lnTo>
                      <a:pt x="1629" y="16"/>
                    </a:lnTo>
                    <a:cubicBezTo>
                      <a:pt x="1635" y="16"/>
                      <a:pt x="1639" y="21"/>
                      <a:pt x="1639" y="27"/>
                    </a:cubicBezTo>
                    <a:cubicBezTo>
                      <a:pt x="1638" y="33"/>
                      <a:pt x="1633" y="37"/>
                      <a:pt x="1627" y="37"/>
                    </a:cubicBezTo>
                    <a:close/>
                    <a:moveTo>
                      <a:pt x="1373" y="21"/>
                    </a:moveTo>
                    <a:lnTo>
                      <a:pt x="1367" y="21"/>
                    </a:lnTo>
                    <a:lnTo>
                      <a:pt x="1229" y="25"/>
                    </a:lnTo>
                    <a:lnTo>
                      <a:pt x="1225" y="26"/>
                    </a:lnTo>
                    <a:cubicBezTo>
                      <a:pt x="1219" y="26"/>
                      <a:pt x="1214" y="22"/>
                      <a:pt x="1213" y="16"/>
                    </a:cubicBezTo>
                    <a:cubicBezTo>
                      <a:pt x="1212" y="10"/>
                      <a:pt x="1217" y="5"/>
                      <a:pt x="1223" y="4"/>
                    </a:cubicBezTo>
                    <a:lnTo>
                      <a:pt x="1228" y="4"/>
                    </a:lnTo>
                    <a:lnTo>
                      <a:pt x="1368" y="0"/>
                    </a:lnTo>
                    <a:lnTo>
                      <a:pt x="1373" y="0"/>
                    </a:lnTo>
                    <a:cubicBezTo>
                      <a:pt x="1379" y="0"/>
                      <a:pt x="1384" y="5"/>
                      <a:pt x="1384" y="11"/>
                    </a:cubicBezTo>
                    <a:cubicBezTo>
                      <a:pt x="1383" y="17"/>
                      <a:pt x="1378" y="21"/>
                      <a:pt x="1373" y="21"/>
                    </a:cubicBezTo>
                    <a:close/>
                    <a:moveTo>
                      <a:pt x="1118" y="36"/>
                    </a:moveTo>
                    <a:lnTo>
                      <a:pt x="1094" y="38"/>
                    </a:lnTo>
                    <a:lnTo>
                      <a:pt x="971" y="57"/>
                    </a:lnTo>
                    <a:cubicBezTo>
                      <a:pt x="965" y="58"/>
                      <a:pt x="960" y="54"/>
                      <a:pt x="959" y="48"/>
                    </a:cubicBezTo>
                    <a:cubicBezTo>
                      <a:pt x="958" y="42"/>
                      <a:pt x="962" y="37"/>
                      <a:pt x="968" y="36"/>
                    </a:cubicBezTo>
                    <a:lnTo>
                      <a:pt x="1092" y="17"/>
                    </a:lnTo>
                    <a:lnTo>
                      <a:pt x="1116" y="15"/>
                    </a:lnTo>
                    <a:cubicBezTo>
                      <a:pt x="1122" y="14"/>
                      <a:pt x="1127" y="18"/>
                      <a:pt x="1128" y="24"/>
                    </a:cubicBezTo>
                    <a:cubicBezTo>
                      <a:pt x="1129" y="30"/>
                      <a:pt x="1124" y="35"/>
                      <a:pt x="1118" y="36"/>
                    </a:cubicBezTo>
                    <a:close/>
                    <a:moveTo>
                      <a:pt x="868" y="79"/>
                    </a:moveTo>
                    <a:lnTo>
                      <a:pt x="840" y="85"/>
                    </a:lnTo>
                    <a:lnTo>
                      <a:pt x="724" y="118"/>
                    </a:lnTo>
                    <a:cubicBezTo>
                      <a:pt x="719" y="120"/>
                      <a:pt x="713" y="116"/>
                      <a:pt x="711" y="111"/>
                    </a:cubicBezTo>
                    <a:cubicBezTo>
                      <a:pt x="709" y="105"/>
                      <a:pt x="713" y="99"/>
                      <a:pt x="718" y="97"/>
                    </a:cubicBezTo>
                    <a:lnTo>
                      <a:pt x="835" y="64"/>
                    </a:lnTo>
                    <a:lnTo>
                      <a:pt x="863" y="58"/>
                    </a:lnTo>
                    <a:cubicBezTo>
                      <a:pt x="869" y="57"/>
                      <a:pt x="874" y="60"/>
                      <a:pt x="876" y="66"/>
                    </a:cubicBezTo>
                    <a:cubicBezTo>
                      <a:pt x="877" y="72"/>
                      <a:pt x="873" y="78"/>
                      <a:pt x="868" y="79"/>
                    </a:cubicBezTo>
                    <a:close/>
                    <a:moveTo>
                      <a:pt x="625" y="154"/>
                    </a:moveTo>
                    <a:lnTo>
                      <a:pt x="610" y="159"/>
                    </a:lnTo>
                    <a:lnTo>
                      <a:pt x="506" y="206"/>
                    </a:lnTo>
                    <a:lnTo>
                      <a:pt x="490" y="215"/>
                    </a:lnTo>
                    <a:cubicBezTo>
                      <a:pt x="485" y="218"/>
                      <a:pt x="478" y="216"/>
                      <a:pt x="476" y="211"/>
                    </a:cubicBezTo>
                    <a:cubicBezTo>
                      <a:pt x="473" y="205"/>
                      <a:pt x="475" y="199"/>
                      <a:pt x="480" y="196"/>
                    </a:cubicBezTo>
                    <a:lnTo>
                      <a:pt x="497" y="187"/>
                    </a:lnTo>
                    <a:lnTo>
                      <a:pt x="603" y="139"/>
                    </a:lnTo>
                    <a:lnTo>
                      <a:pt x="617" y="134"/>
                    </a:lnTo>
                    <a:cubicBezTo>
                      <a:pt x="623" y="132"/>
                      <a:pt x="629" y="135"/>
                      <a:pt x="631" y="140"/>
                    </a:cubicBezTo>
                    <a:cubicBezTo>
                      <a:pt x="633" y="146"/>
                      <a:pt x="630" y="152"/>
                      <a:pt x="625" y="154"/>
                    </a:cubicBezTo>
                    <a:close/>
                    <a:moveTo>
                      <a:pt x="398" y="267"/>
                    </a:moveTo>
                    <a:lnTo>
                      <a:pt x="323" y="316"/>
                    </a:lnTo>
                    <a:lnTo>
                      <a:pt x="277" y="353"/>
                    </a:lnTo>
                    <a:cubicBezTo>
                      <a:pt x="273" y="357"/>
                      <a:pt x="266" y="356"/>
                      <a:pt x="262" y="351"/>
                    </a:cubicBezTo>
                    <a:cubicBezTo>
                      <a:pt x="259" y="347"/>
                      <a:pt x="260" y="340"/>
                      <a:pt x="264" y="336"/>
                    </a:cubicBezTo>
                    <a:lnTo>
                      <a:pt x="312" y="299"/>
                    </a:lnTo>
                    <a:lnTo>
                      <a:pt x="386" y="249"/>
                    </a:lnTo>
                    <a:cubicBezTo>
                      <a:pt x="391" y="246"/>
                      <a:pt x="398" y="247"/>
                      <a:pt x="401" y="252"/>
                    </a:cubicBezTo>
                    <a:cubicBezTo>
                      <a:pt x="404" y="257"/>
                      <a:pt x="403" y="263"/>
                      <a:pt x="398" y="267"/>
                    </a:cubicBezTo>
                    <a:close/>
                    <a:moveTo>
                      <a:pt x="199" y="424"/>
                    </a:moveTo>
                    <a:lnTo>
                      <a:pt x="178" y="445"/>
                    </a:lnTo>
                    <a:lnTo>
                      <a:pt x="122" y="515"/>
                    </a:lnTo>
                    <a:lnTo>
                      <a:pt x="108" y="538"/>
                    </a:lnTo>
                    <a:cubicBezTo>
                      <a:pt x="105" y="543"/>
                      <a:pt x="98" y="545"/>
                      <a:pt x="93" y="542"/>
                    </a:cubicBezTo>
                    <a:cubicBezTo>
                      <a:pt x="88" y="538"/>
                      <a:pt x="87" y="532"/>
                      <a:pt x="90" y="527"/>
                    </a:cubicBezTo>
                    <a:lnTo>
                      <a:pt x="105" y="502"/>
                    </a:lnTo>
                    <a:lnTo>
                      <a:pt x="163" y="430"/>
                    </a:lnTo>
                    <a:lnTo>
                      <a:pt x="184" y="409"/>
                    </a:lnTo>
                    <a:cubicBezTo>
                      <a:pt x="189" y="405"/>
                      <a:pt x="195" y="405"/>
                      <a:pt x="200" y="409"/>
                    </a:cubicBezTo>
                    <a:cubicBezTo>
                      <a:pt x="204" y="413"/>
                      <a:pt x="204" y="420"/>
                      <a:pt x="199" y="424"/>
                    </a:cubicBezTo>
                    <a:close/>
                    <a:moveTo>
                      <a:pt x="59" y="631"/>
                    </a:moveTo>
                    <a:lnTo>
                      <a:pt x="44" y="666"/>
                    </a:lnTo>
                    <a:lnTo>
                      <a:pt x="45" y="664"/>
                    </a:lnTo>
                    <a:lnTo>
                      <a:pt x="24" y="746"/>
                    </a:lnTo>
                    <a:lnTo>
                      <a:pt x="24" y="744"/>
                    </a:lnTo>
                    <a:lnTo>
                      <a:pt x="22" y="771"/>
                    </a:lnTo>
                    <a:cubicBezTo>
                      <a:pt x="21" y="777"/>
                      <a:pt x="16" y="781"/>
                      <a:pt x="10" y="781"/>
                    </a:cubicBezTo>
                    <a:cubicBezTo>
                      <a:pt x="4" y="780"/>
                      <a:pt x="0" y="775"/>
                      <a:pt x="1" y="769"/>
                    </a:cubicBezTo>
                    <a:lnTo>
                      <a:pt x="3" y="743"/>
                    </a:lnTo>
                    <a:cubicBezTo>
                      <a:pt x="3" y="742"/>
                      <a:pt x="3" y="741"/>
                      <a:pt x="3" y="741"/>
                    </a:cubicBezTo>
                    <a:lnTo>
                      <a:pt x="24" y="659"/>
                    </a:lnTo>
                    <a:cubicBezTo>
                      <a:pt x="24" y="658"/>
                      <a:pt x="24" y="658"/>
                      <a:pt x="25" y="657"/>
                    </a:cubicBezTo>
                    <a:lnTo>
                      <a:pt x="39" y="622"/>
                    </a:lnTo>
                    <a:cubicBezTo>
                      <a:pt x="42" y="617"/>
                      <a:pt x="48" y="614"/>
                      <a:pt x="53" y="617"/>
                    </a:cubicBezTo>
                    <a:cubicBezTo>
                      <a:pt x="59" y="619"/>
                      <a:pt x="61" y="625"/>
                      <a:pt x="59" y="631"/>
                    </a:cubicBezTo>
                    <a:close/>
                    <a:moveTo>
                      <a:pt x="21" y="876"/>
                    </a:moveTo>
                    <a:lnTo>
                      <a:pt x="24" y="909"/>
                    </a:lnTo>
                    <a:lnTo>
                      <a:pt x="24" y="907"/>
                    </a:lnTo>
                    <a:lnTo>
                      <a:pt x="45" y="989"/>
                    </a:lnTo>
                    <a:lnTo>
                      <a:pt x="44" y="987"/>
                    </a:lnTo>
                    <a:lnTo>
                      <a:pt x="57" y="1016"/>
                    </a:lnTo>
                    <a:cubicBezTo>
                      <a:pt x="59" y="1022"/>
                      <a:pt x="56" y="1028"/>
                      <a:pt x="51" y="1030"/>
                    </a:cubicBezTo>
                    <a:cubicBezTo>
                      <a:pt x="46" y="1033"/>
                      <a:pt x="39" y="1030"/>
                      <a:pt x="37" y="1025"/>
                    </a:cubicBezTo>
                    <a:lnTo>
                      <a:pt x="25" y="996"/>
                    </a:lnTo>
                    <a:cubicBezTo>
                      <a:pt x="24" y="995"/>
                      <a:pt x="24" y="995"/>
                      <a:pt x="24" y="994"/>
                    </a:cubicBezTo>
                    <a:lnTo>
                      <a:pt x="3" y="912"/>
                    </a:lnTo>
                    <a:cubicBezTo>
                      <a:pt x="3" y="912"/>
                      <a:pt x="3" y="911"/>
                      <a:pt x="3" y="910"/>
                    </a:cubicBezTo>
                    <a:lnTo>
                      <a:pt x="0" y="877"/>
                    </a:lnTo>
                    <a:cubicBezTo>
                      <a:pt x="0" y="872"/>
                      <a:pt x="4" y="866"/>
                      <a:pt x="10" y="866"/>
                    </a:cubicBezTo>
                    <a:cubicBezTo>
                      <a:pt x="16" y="865"/>
                      <a:pt x="21" y="870"/>
                      <a:pt x="21" y="876"/>
                    </a:cubicBezTo>
                    <a:close/>
                    <a:moveTo>
                      <a:pt x="105" y="1110"/>
                    </a:moveTo>
                    <a:lnTo>
                      <a:pt x="123" y="1139"/>
                    </a:lnTo>
                    <a:lnTo>
                      <a:pt x="179" y="1209"/>
                    </a:lnTo>
                    <a:lnTo>
                      <a:pt x="195" y="1225"/>
                    </a:lnTo>
                    <a:cubicBezTo>
                      <a:pt x="199" y="1229"/>
                      <a:pt x="199" y="1235"/>
                      <a:pt x="195" y="1240"/>
                    </a:cubicBezTo>
                    <a:cubicBezTo>
                      <a:pt x="191" y="1244"/>
                      <a:pt x="184" y="1244"/>
                      <a:pt x="180" y="1240"/>
                    </a:cubicBezTo>
                    <a:lnTo>
                      <a:pt x="162" y="1222"/>
                    </a:lnTo>
                    <a:lnTo>
                      <a:pt x="104" y="1150"/>
                    </a:lnTo>
                    <a:lnTo>
                      <a:pt x="86" y="1121"/>
                    </a:lnTo>
                    <a:cubicBezTo>
                      <a:pt x="83" y="1116"/>
                      <a:pt x="85" y="1109"/>
                      <a:pt x="90" y="1106"/>
                    </a:cubicBezTo>
                    <a:cubicBezTo>
                      <a:pt x="95" y="1103"/>
                      <a:pt x="101" y="1105"/>
                      <a:pt x="105" y="1110"/>
                    </a:cubicBezTo>
                    <a:close/>
                    <a:moveTo>
                      <a:pt x="273" y="1296"/>
                    </a:moveTo>
                    <a:lnTo>
                      <a:pt x="324" y="1337"/>
                    </a:lnTo>
                    <a:lnTo>
                      <a:pt x="393" y="1383"/>
                    </a:lnTo>
                    <a:cubicBezTo>
                      <a:pt x="398" y="1386"/>
                      <a:pt x="399" y="1393"/>
                      <a:pt x="396" y="1398"/>
                    </a:cubicBezTo>
                    <a:cubicBezTo>
                      <a:pt x="392" y="1403"/>
                      <a:pt x="386" y="1404"/>
                      <a:pt x="381" y="1401"/>
                    </a:cubicBezTo>
                    <a:lnTo>
                      <a:pt x="311" y="1354"/>
                    </a:lnTo>
                    <a:lnTo>
                      <a:pt x="259" y="1313"/>
                    </a:lnTo>
                    <a:cubicBezTo>
                      <a:pt x="255" y="1309"/>
                      <a:pt x="254" y="1302"/>
                      <a:pt x="258" y="1298"/>
                    </a:cubicBezTo>
                    <a:cubicBezTo>
                      <a:pt x="261" y="1293"/>
                      <a:pt x="268" y="1292"/>
                      <a:pt x="273" y="1296"/>
                    </a:cubicBezTo>
                    <a:close/>
                    <a:moveTo>
                      <a:pt x="485" y="1435"/>
                    </a:moveTo>
                    <a:lnTo>
                      <a:pt x="507" y="1447"/>
                    </a:lnTo>
                    <a:lnTo>
                      <a:pt x="611" y="1494"/>
                    </a:lnTo>
                    <a:lnTo>
                      <a:pt x="619" y="1497"/>
                    </a:lnTo>
                    <a:cubicBezTo>
                      <a:pt x="624" y="1499"/>
                      <a:pt x="627" y="1505"/>
                      <a:pt x="625" y="1510"/>
                    </a:cubicBezTo>
                    <a:cubicBezTo>
                      <a:pt x="623" y="1516"/>
                      <a:pt x="617" y="1519"/>
                      <a:pt x="611" y="1517"/>
                    </a:cubicBezTo>
                    <a:lnTo>
                      <a:pt x="602" y="1513"/>
                    </a:lnTo>
                    <a:lnTo>
                      <a:pt x="496" y="1466"/>
                    </a:lnTo>
                    <a:lnTo>
                      <a:pt x="474" y="1454"/>
                    </a:lnTo>
                    <a:cubicBezTo>
                      <a:pt x="469" y="1451"/>
                      <a:pt x="467" y="1444"/>
                      <a:pt x="470" y="1439"/>
                    </a:cubicBezTo>
                    <a:cubicBezTo>
                      <a:pt x="473" y="1434"/>
                      <a:pt x="479" y="1432"/>
                      <a:pt x="485" y="1435"/>
                    </a:cubicBezTo>
                    <a:close/>
                    <a:moveTo>
                      <a:pt x="719" y="1533"/>
                    </a:moveTo>
                    <a:lnTo>
                      <a:pt x="722" y="1534"/>
                    </a:lnTo>
                    <a:lnTo>
                      <a:pt x="840" y="1568"/>
                    </a:lnTo>
                    <a:lnTo>
                      <a:pt x="861" y="1573"/>
                    </a:lnTo>
                    <a:cubicBezTo>
                      <a:pt x="867" y="1574"/>
                      <a:pt x="871" y="1580"/>
                      <a:pt x="870" y="1585"/>
                    </a:cubicBezTo>
                    <a:cubicBezTo>
                      <a:pt x="868" y="1591"/>
                      <a:pt x="863" y="1595"/>
                      <a:pt x="857" y="1594"/>
                    </a:cubicBezTo>
                    <a:lnTo>
                      <a:pt x="835" y="1589"/>
                    </a:lnTo>
                    <a:lnTo>
                      <a:pt x="715" y="1554"/>
                    </a:lnTo>
                    <a:lnTo>
                      <a:pt x="712" y="1553"/>
                    </a:lnTo>
                    <a:cubicBezTo>
                      <a:pt x="706" y="1551"/>
                      <a:pt x="703" y="1545"/>
                      <a:pt x="705" y="1540"/>
                    </a:cubicBezTo>
                    <a:cubicBezTo>
                      <a:pt x="707" y="1534"/>
                      <a:pt x="713" y="1531"/>
                      <a:pt x="719" y="1533"/>
                    </a:cubicBezTo>
                    <a:close/>
                    <a:moveTo>
                      <a:pt x="965" y="1595"/>
                    </a:moveTo>
                    <a:lnTo>
                      <a:pt x="1095" y="1615"/>
                    </a:lnTo>
                    <a:lnTo>
                      <a:pt x="1112" y="1617"/>
                    </a:lnTo>
                    <a:cubicBezTo>
                      <a:pt x="1118" y="1617"/>
                      <a:pt x="1122" y="1622"/>
                      <a:pt x="1122" y="1628"/>
                    </a:cubicBezTo>
                    <a:cubicBezTo>
                      <a:pt x="1121" y="1634"/>
                      <a:pt x="1116" y="1638"/>
                      <a:pt x="1110" y="1638"/>
                    </a:cubicBezTo>
                    <a:lnTo>
                      <a:pt x="1092" y="1636"/>
                    </a:lnTo>
                    <a:lnTo>
                      <a:pt x="962" y="1616"/>
                    </a:lnTo>
                    <a:cubicBezTo>
                      <a:pt x="956" y="1615"/>
                      <a:pt x="952" y="1610"/>
                      <a:pt x="953" y="1604"/>
                    </a:cubicBezTo>
                    <a:cubicBezTo>
                      <a:pt x="954" y="1598"/>
                      <a:pt x="959" y="1594"/>
                      <a:pt x="965" y="1595"/>
                    </a:cubicBezTo>
                    <a:close/>
                    <a:moveTo>
                      <a:pt x="1218" y="1627"/>
                    </a:moveTo>
                    <a:lnTo>
                      <a:pt x="1229" y="1628"/>
                    </a:lnTo>
                    <a:lnTo>
                      <a:pt x="1367" y="1632"/>
                    </a:lnTo>
                    <a:cubicBezTo>
                      <a:pt x="1373" y="1632"/>
                      <a:pt x="1377" y="1637"/>
                      <a:pt x="1377" y="1643"/>
                    </a:cubicBezTo>
                    <a:cubicBezTo>
                      <a:pt x="1377" y="1649"/>
                      <a:pt x="1372" y="1653"/>
                      <a:pt x="1366" y="1653"/>
                    </a:cubicBezTo>
                    <a:lnTo>
                      <a:pt x="1227" y="1649"/>
                    </a:lnTo>
                    <a:lnTo>
                      <a:pt x="1216" y="1648"/>
                    </a:lnTo>
                    <a:cubicBezTo>
                      <a:pt x="1210" y="1647"/>
                      <a:pt x="1206" y="1642"/>
                      <a:pt x="1207" y="1636"/>
                    </a:cubicBezTo>
                    <a:cubicBezTo>
                      <a:pt x="1207" y="1631"/>
                      <a:pt x="1212" y="1626"/>
                      <a:pt x="1218" y="1627"/>
                    </a:cubicBezTo>
                    <a:close/>
                    <a:moveTo>
                      <a:pt x="1473" y="1629"/>
                    </a:moveTo>
                    <a:lnTo>
                      <a:pt x="1506" y="1628"/>
                    </a:lnTo>
                    <a:lnTo>
                      <a:pt x="1621" y="1617"/>
                    </a:lnTo>
                    <a:cubicBezTo>
                      <a:pt x="1627" y="1616"/>
                      <a:pt x="1632" y="1620"/>
                      <a:pt x="1633" y="1626"/>
                    </a:cubicBezTo>
                    <a:cubicBezTo>
                      <a:pt x="1633" y="1632"/>
                      <a:pt x="1629" y="1637"/>
                      <a:pt x="1623" y="1638"/>
                    </a:cubicBezTo>
                    <a:lnTo>
                      <a:pt x="1507" y="1649"/>
                    </a:lnTo>
                    <a:lnTo>
                      <a:pt x="1473" y="1650"/>
                    </a:lnTo>
                    <a:cubicBezTo>
                      <a:pt x="1468" y="1650"/>
                      <a:pt x="1463" y="1646"/>
                      <a:pt x="1463" y="1640"/>
                    </a:cubicBezTo>
                    <a:cubicBezTo>
                      <a:pt x="1462" y="1634"/>
                      <a:pt x="1467" y="1629"/>
                      <a:pt x="1473" y="1629"/>
                    </a:cubicBezTo>
                    <a:close/>
                    <a:moveTo>
                      <a:pt x="1726" y="1602"/>
                    </a:moveTo>
                    <a:lnTo>
                      <a:pt x="1770" y="1595"/>
                    </a:lnTo>
                    <a:lnTo>
                      <a:pt x="1872" y="1573"/>
                    </a:lnTo>
                    <a:cubicBezTo>
                      <a:pt x="1877" y="1572"/>
                      <a:pt x="1883" y="1575"/>
                      <a:pt x="1884" y="1581"/>
                    </a:cubicBezTo>
                    <a:cubicBezTo>
                      <a:pt x="1886" y="1587"/>
                      <a:pt x="1882" y="1593"/>
                      <a:pt x="1876" y="1594"/>
                    </a:cubicBezTo>
                    <a:lnTo>
                      <a:pt x="1876" y="1594"/>
                    </a:lnTo>
                    <a:lnTo>
                      <a:pt x="1773" y="1616"/>
                    </a:lnTo>
                    <a:lnTo>
                      <a:pt x="1729" y="1623"/>
                    </a:lnTo>
                    <a:cubicBezTo>
                      <a:pt x="1723" y="1624"/>
                      <a:pt x="1718" y="1620"/>
                      <a:pt x="1717" y="1614"/>
                    </a:cubicBezTo>
                    <a:cubicBezTo>
                      <a:pt x="1716" y="1608"/>
                      <a:pt x="1720" y="1603"/>
                      <a:pt x="1726" y="1602"/>
                    </a:cubicBezTo>
                    <a:close/>
                    <a:moveTo>
                      <a:pt x="1974" y="1545"/>
                    </a:moveTo>
                    <a:lnTo>
                      <a:pt x="2013" y="1534"/>
                    </a:lnTo>
                    <a:lnTo>
                      <a:pt x="2114" y="1497"/>
                    </a:lnTo>
                    <a:cubicBezTo>
                      <a:pt x="2120" y="1495"/>
                      <a:pt x="2126" y="1498"/>
                      <a:pt x="2128" y="1503"/>
                    </a:cubicBezTo>
                    <a:cubicBezTo>
                      <a:pt x="2130" y="1509"/>
                      <a:pt x="2127" y="1515"/>
                      <a:pt x="2122" y="1517"/>
                    </a:cubicBezTo>
                    <a:lnTo>
                      <a:pt x="2018" y="1555"/>
                    </a:lnTo>
                    <a:lnTo>
                      <a:pt x="1980" y="1566"/>
                    </a:lnTo>
                    <a:cubicBezTo>
                      <a:pt x="1974" y="1567"/>
                      <a:pt x="1968" y="1564"/>
                      <a:pt x="1967" y="1558"/>
                    </a:cubicBezTo>
                    <a:cubicBezTo>
                      <a:pt x="1965" y="1553"/>
                      <a:pt x="1968" y="1547"/>
                      <a:pt x="1974" y="1545"/>
                    </a:cubicBezTo>
                    <a:close/>
                    <a:moveTo>
                      <a:pt x="2211" y="1454"/>
                    </a:moveTo>
                    <a:lnTo>
                      <a:pt x="2228" y="1447"/>
                    </a:lnTo>
                    <a:lnTo>
                      <a:pt x="2324" y="1394"/>
                    </a:lnTo>
                    <a:lnTo>
                      <a:pt x="2341" y="1383"/>
                    </a:lnTo>
                    <a:cubicBezTo>
                      <a:pt x="2345" y="1380"/>
                      <a:pt x="2352" y="1381"/>
                      <a:pt x="2355" y="1386"/>
                    </a:cubicBezTo>
                    <a:cubicBezTo>
                      <a:pt x="2359" y="1391"/>
                      <a:pt x="2357" y="1398"/>
                      <a:pt x="2352" y="1401"/>
                    </a:cubicBezTo>
                    <a:lnTo>
                      <a:pt x="2335" y="1413"/>
                    </a:lnTo>
                    <a:lnTo>
                      <a:pt x="2237" y="1466"/>
                    </a:lnTo>
                    <a:lnTo>
                      <a:pt x="2220" y="1474"/>
                    </a:lnTo>
                    <a:cubicBezTo>
                      <a:pt x="2215" y="1476"/>
                      <a:pt x="2208" y="1474"/>
                      <a:pt x="2206" y="1468"/>
                    </a:cubicBezTo>
                    <a:cubicBezTo>
                      <a:pt x="2204" y="1463"/>
                      <a:pt x="2206" y="1457"/>
                      <a:pt x="2211" y="1454"/>
                    </a:cubicBezTo>
                    <a:close/>
                    <a:moveTo>
                      <a:pt x="2427" y="1323"/>
                    </a:moveTo>
                    <a:lnTo>
                      <a:pt x="2489" y="1274"/>
                    </a:lnTo>
                    <a:lnTo>
                      <a:pt x="2538" y="1225"/>
                    </a:lnTo>
                    <a:cubicBezTo>
                      <a:pt x="2543" y="1221"/>
                      <a:pt x="2549" y="1221"/>
                      <a:pt x="2553" y="1225"/>
                    </a:cubicBezTo>
                    <a:cubicBezTo>
                      <a:pt x="2558" y="1229"/>
                      <a:pt x="2558" y="1236"/>
                      <a:pt x="2553" y="1240"/>
                    </a:cubicBezTo>
                    <a:lnTo>
                      <a:pt x="2502" y="1291"/>
                    </a:lnTo>
                    <a:lnTo>
                      <a:pt x="2441" y="1340"/>
                    </a:lnTo>
                    <a:cubicBezTo>
                      <a:pt x="2436" y="1343"/>
                      <a:pt x="2429" y="1343"/>
                      <a:pt x="2426" y="1338"/>
                    </a:cubicBezTo>
                    <a:cubicBezTo>
                      <a:pt x="2422" y="1333"/>
                      <a:pt x="2423" y="1327"/>
                      <a:pt x="2427" y="1323"/>
                    </a:cubicBezTo>
                    <a:close/>
                    <a:moveTo>
                      <a:pt x="2606" y="1145"/>
                    </a:moveTo>
                    <a:lnTo>
                      <a:pt x="2612" y="1138"/>
                    </a:lnTo>
                    <a:lnTo>
                      <a:pt x="2657" y="1064"/>
                    </a:lnTo>
                    <a:lnTo>
                      <a:pt x="2657" y="1065"/>
                    </a:lnTo>
                    <a:lnTo>
                      <a:pt x="2677" y="1017"/>
                    </a:lnTo>
                    <a:cubicBezTo>
                      <a:pt x="2679" y="1012"/>
                      <a:pt x="2686" y="1009"/>
                      <a:pt x="2691" y="1011"/>
                    </a:cubicBezTo>
                    <a:cubicBezTo>
                      <a:pt x="2696" y="1014"/>
                      <a:pt x="2699" y="1020"/>
                      <a:pt x="2697" y="1025"/>
                    </a:cubicBezTo>
                    <a:lnTo>
                      <a:pt x="2676" y="1074"/>
                    </a:lnTo>
                    <a:cubicBezTo>
                      <a:pt x="2676" y="1074"/>
                      <a:pt x="2676" y="1075"/>
                      <a:pt x="2676" y="1075"/>
                    </a:cubicBezTo>
                    <a:lnTo>
                      <a:pt x="2629" y="1151"/>
                    </a:lnTo>
                    <a:lnTo>
                      <a:pt x="2623" y="1158"/>
                    </a:lnTo>
                    <a:cubicBezTo>
                      <a:pt x="2619" y="1163"/>
                      <a:pt x="2613" y="1164"/>
                      <a:pt x="2608" y="1160"/>
                    </a:cubicBezTo>
                    <a:cubicBezTo>
                      <a:pt x="2604" y="1156"/>
                      <a:pt x="2603" y="1149"/>
                      <a:pt x="2606" y="1145"/>
                    </a:cubicBezTo>
                    <a:close/>
                    <a:moveTo>
                      <a:pt x="2708" y="917"/>
                    </a:moveTo>
                    <a:lnTo>
                      <a:pt x="2710" y="907"/>
                    </a:lnTo>
                    <a:cubicBezTo>
                      <a:pt x="2712" y="901"/>
                      <a:pt x="2717" y="898"/>
                      <a:pt x="2723" y="899"/>
                    </a:cubicBezTo>
                    <a:cubicBezTo>
                      <a:pt x="2729" y="901"/>
                      <a:pt x="2732" y="906"/>
                      <a:pt x="2731" y="912"/>
                    </a:cubicBezTo>
                    <a:lnTo>
                      <a:pt x="2728" y="922"/>
                    </a:lnTo>
                    <a:cubicBezTo>
                      <a:pt x="2727" y="928"/>
                      <a:pt x="2721" y="931"/>
                      <a:pt x="2715" y="930"/>
                    </a:cubicBezTo>
                    <a:cubicBezTo>
                      <a:pt x="2710" y="928"/>
                      <a:pt x="2706" y="923"/>
                      <a:pt x="2708" y="917"/>
                    </a:cubicBezTo>
                    <a:close/>
                  </a:path>
                </a:pathLst>
              </a:custGeom>
              <a:solidFill>
                <a:srgbClr val="000000"/>
              </a:solidFill>
              <a:ln w="1588" cap="flat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2" name="Oval 25">
                <a:extLst>
                  <a:ext uri="{FF2B5EF4-FFF2-40B4-BE49-F238E27FC236}">
                    <a16:creationId xmlns="" xmlns:a16="http://schemas.microsoft.com/office/drawing/2014/main" id="{6513C89C-D0C3-4B7C-BBC6-C7F18824313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" y="2873"/>
                <a:ext cx="1442" cy="732"/>
              </a:xfrm>
              <a:prstGeom prst="ellipse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23" name="Oval 26">
                <a:extLst>
                  <a:ext uri="{FF2B5EF4-FFF2-40B4-BE49-F238E27FC236}">
                    <a16:creationId xmlns="" xmlns:a16="http://schemas.microsoft.com/office/drawing/2014/main" id="{7FDE1675-FE26-4C8F-A7F5-4F0EAFCB5B2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04" y="2873"/>
                <a:ext cx="1442" cy="732"/>
              </a:xfrm>
              <a:prstGeom prst="ellipse">
                <a:avLst/>
              </a:prstGeom>
              <a:noFill/>
              <a:ln w="47625" cap="rnd">
                <a:solidFill>
                  <a:srgbClr val="000000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GB"/>
              </a:p>
            </p:txBody>
          </p:sp>
          <p:sp>
            <p:nvSpPr>
              <p:cNvPr id="1027" name="Rectangle 38">
                <a:extLst>
                  <a:ext uri="{FF2B5EF4-FFF2-40B4-BE49-F238E27FC236}">
                    <a16:creationId xmlns="" xmlns:a16="http://schemas.microsoft.com/office/drawing/2014/main" id="{ADE22F7A-EA44-410B-A21B-C65EFC56D94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0" y="3098"/>
                <a:ext cx="715" cy="2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sk-SK" altLang="sk-SK" sz="2900" b="0" i="0" u="none" strike="noStrike" cap="none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Normál</a:t>
                </a:r>
                <a:endParaRPr kumimoji="0" lang="sk-SK" altLang="sk-SK" sz="18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  <p:sp>
            <p:nvSpPr>
              <p:cNvPr id="1028" name="Rectangle 39">
                <a:extLst>
                  <a:ext uri="{FF2B5EF4-FFF2-40B4-BE49-F238E27FC236}">
                    <a16:creationId xmlns="" xmlns:a16="http://schemas.microsoft.com/office/drawing/2014/main" id="{A2FEC0FB-82D2-4FDE-8AC4-E25DEAEAB09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77" y="1841"/>
                <a:ext cx="144" cy="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sk-SK" altLang="sk-SK" sz="29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Times New Roman" panose="02020603050405020304" pitchFamily="18" charset="0"/>
                  </a:rPr>
                  <a:t> </a:t>
                </a:r>
                <a:endParaRPr kumimoji="0" lang="sk-SK" altLang="sk-SK" sz="18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p:grpSp>
        <p:pic>
          <p:nvPicPr>
            <p:cNvPr id="1052" name="Obrázok 1051">
              <a:extLst>
                <a:ext uri="{FF2B5EF4-FFF2-40B4-BE49-F238E27FC236}">
                  <a16:creationId xmlns="" xmlns:a16="http://schemas.microsoft.com/office/drawing/2014/main" id="{CB2B2A2E-30FA-43FC-B23E-562E04A6FA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143937" y="3846812"/>
              <a:ext cx="3898277" cy="2611653"/>
            </a:xfrm>
            <a:prstGeom prst="rect">
              <a:avLst/>
            </a:prstGeom>
          </p:spPr>
        </p:pic>
        <p:cxnSp>
          <p:nvCxnSpPr>
            <p:cNvPr id="1054" name="Rovná spojovacia šípka 1053">
              <a:extLst>
                <a:ext uri="{FF2B5EF4-FFF2-40B4-BE49-F238E27FC236}">
                  <a16:creationId xmlns="" xmlns:a16="http://schemas.microsoft.com/office/drawing/2014/main" id="{8C771E38-C890-4414-9A4F-AA73CE840B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95863" y="5048250"/>
              <a:ext cx="1245394" cy="916781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Rovná spojovacia šípka 67">
              <a:extLst>
                <a:ext uri="{FF2B5EF4-FFF2-40B4-BE49-F238E27FC236}">
                  <a16:creationId xmlns="" xmlns:a16="http://schemas.microsoft.com/office/drawing/2014/main" id="{B561B290-1DC1-4107-969D-46A1A58A58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33925" y="5048250"/>
              <a:ext cx="1507332" cy="347663"/>
            </a:xfrm>
            <a:prstGeom prst="straightConnector1">
              <a:avLst/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1" name="Obrázok 70">
              <a:extLst>
                <a:ext uri="{FF2B5EF4-FFF2-40B4-BE49-F238E27FC236}">
                  <a16:creationId xmlns="" xmlns:a16="http://schemas.microsoft.com/office/drawing/2014/main" id="{5958BE93-7D37-4C09-A2EB-B42C557AB78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0217836" y="3567202"/>
              <a:ext cx="1621609" cy="1573916"/>
            </a:xfrm>
            <a:prstGeom prst="rect">
              <a:avLst/>
            </a:prstGeom>
          </p:spPr>
        </p:pic>
        <p:pic>
          <p:nvPicPr>
            <p:cNvPr id="72" name="Obrázok 71">
              <a:extLst>
                <a:ext uri="{FF2B5EF4-FFF2-40B4-BE49-F238E27FC236}">
                  <a16:creationId xmlns="" xmlns:a16="http://schemas.microsoft.com/office/drawing/2014/main" id="{6CA6D413-DCED-4FCA-B57F-097DAE849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0325099" y="5152638"/>
              <a:ext cx="1290251" cy="1478919"/>
            </a:xfrm>
            <a:prstGeom prst="rect">
              <a:avLst/>
            </a:prstGeom>
          </p:spPr>
        </p:pic>
      </p:grpSp>
      <p:grpSp>
        <p:nvGrpSpPr>
          <p:cNvPr id="1064" name="Skupina 1063">
            <a:extLst>
              <a:ext uri="{FF2B5EF4-FFF2-40B4-BE49-F238E27FC236}">
                <a16:creationId xmlns="" xmlns:a16="http://schemas.microsoft.com/office/drawing/2014/main" id="{40ADE8B8-30E1-4FF4-8002-63ECD1C55B72}"/>
              </a:ext>
            </a:extLst>
          </p:cNvPr>
          <p:cNvGrpSpPr/>
          <p:nvPr/>
        </p:nvGrpSpPr>
        <p:grpSpPr>
          <a:xfrm>
            <a:off x="1550087" y="1139889"/>
            <a:ext cx="9476086" cy="2611653"/>
            <a:chOff x="1550087" y="661224"/>
            <a:chExt cx="9476086" cy="2611653"/>
          </a:xfrm>
        </p:grpSpPr>
        <p:grpSp>
          <p:nvGrpSpPr>
            <p:cNvPr id="74" name="Skupina 73">
              <a:extLst>
                <a:ext uri="{FF2B5EF4-FFF2-40B4-BE49-F238E27FC236}">
                  <a16:creationId xmlns="" xmlns:a16="http://schemas.microsoft.com/office/drawing/2014/main" id="{CA50510B-04F9-46AD-803F-1133676502BA}"/>
                </a:ext>
              </a:extLst>
            </p:cNvPr>
            <p:cNvGrpSpPr/>
            <p:nvPr/>
          </p:nvGrpSpPr>
          <p:grpSpPr>
            <a:xfrm>
              <a:off x="1550087" y="661224"/>
              <a:ext cx="8010213" cy="2611653"/>
              <a:chOff x="2032001" y="3846812"/>
              <a:chExt cx="8010213" cy="2611653"/>
            </a:xfrm>
          </p:grpSpPr>
          <p:grpSp>
            <p:nvGrpSpPr>
              <p:cNvPr id="75" name="Group 7">
                <a:extLst>
                  <a:ext uri="{FF2B5EF4-FFF2-40B4-BE49-F238E27FC236}">
                    <a16:creationId xmlns="" xmlns:a16="http://schemas.microsoft.com/office/drawing/2014/main" id="{8481D98A-32EF-44BF-86E8-EDE6D00075A2}"/>
                  </a:ext>
                </a:extLst>
              </p:cNvPr>
              <p:cNvGrpSpPr>
                <a:grpSpLocks noChangeAspect="1"/>
              </p:cNvGrpSpPr>
              <p:nvPr/>
            </p:nvGrpSpPr>
            <p:grpSpPr bwMode="auto">
              <a:xfrm>
                <a:off x="2032001" y="4233863"/>
                <a:ext cx="7948613" cy="1816100"/>
                <a:chOff x="1280" y="2667"/>
                <a:chExt cx="5007" cy="1144"/>
              </a:xfrm>
            </p:grpSpPr>
            <p:sp>
              <p:nvSpPr>
                <p:cNvPr id="81" name="Rectangle 19">
                  <a:extLst>
                    <a:ext uri="{FF2B5EF4-FFF2-40B4-BE49-F238E27FC236}">
                      <a16:creationId xmlns="" xmlns:a16="http://schemas.microsoft.com/office/drawing/2014/main" id="{5B10269F-DA8A-4488-B02E-BFB69B3085E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5900" y="2873"/>
                  <a:ext cx="387" cy="2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sk-SK" altLang="sk-SK" sz="2900" b="0" i="0" u="none" strike="noStrike" cap="none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Times New Roman" panose="02020603050405020304" pitchFamily="18" charset="0"/>
                    </a:rPr>
                    <a:t>Test</a:t>
                  </a:r>
                  <a:endParaRPr kumimoji="0" lang="sk-SK" altLang="sk-SK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  <p:sp>
              <p:nvSpPr>
                <p:cNvPr id="83" name="Oval 23">
                  <a:extLst>
                    <a:ext uri="{FF2B5EF4-FFF2-40B4-BE49-F238E27FC236}">
                      <a16:creationId xmlns="" xmlns:a16="http://schemas.microsoft.com/office/drawing/2014/main" id="{BF5E6AD9-D431-4E83-8BAA-C1D9F6A97FF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84" y="2674"/>
                  <a:ext cx="1881" cy="1130"/>
                </a:xfrm>
                <a:prstGeom prst="ellipse">
                  <a:avLst/>
                </a:prstGeom>
                <a:solidFill>
                  <a:srgbClr val="FFFF00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84" name="Freeform 24">
                  <a:extLst>
                    <a:ext uri="{FF2B5EF4-FFF2-40B4-BE49-F238E27FC236}">
                      <a16:creationId xmlns="" xmlns:a16="http://schemas.microsoft.com/office/drawing/2014/main" id="{3DA99F31-E6BE-4F03-8F0A-4A5A576E08D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1280" y="2667"/>
                  <a:ext cx="1892" cy="1144"/>
                </a:xfrm>
                <a:custGeom>
                  <a:avLst/>
                  <a:gdLst>
                    <a:gd name="T0" fmla="*/ 2710 w 2738"/>
                    <a:gd name="T1" fmla="*/ 746 h 1653"/>
                    <a:gd name="T2" fmla="*/ 2731 w 2738"/>
                    <a:gd name="T3" fmla="*/ 743 h 1653"/>
                    <a:gd name="T4" fmla="*/ 2712 w 2738"/>
                    <a:gd name="T5" fmla="*/ 887 h 1653"/>
                    <a:gd name="T6" fmla="*/ 2610 w 2738"/>
                    <a:gd name="T7" fmla="*/ 513 h 1653"/>
                    <a:gd name="T8" fmla="*/ 2676 w 2738"/>
                    <a:gd name="T9" fmla="*/ 579 h 1653"/>
                    <a:gd name="T10" fmla="*/ 2488 w 2738"/>
                    <a:gd name="T11" fmla="*/ 378 h 1653"/>
                    <a:gd name="T12" fmla="*/ 2558 w 2738"/>
                    <a:gd name="T13" fmla="*/ 417 h 1653"/>
                    <a:gd name="T14" fmla="*/ 2227 w 2738"/>
                    <a:gd name="T15" fmla="*/ 206 h 1653"/>
                    <a:gd name="T16" fmla="*/ 2335 w 2738"/>
                    <a:gd name="T17" fmla="*/ 241 h 1653"/>
                    <a:gd name="T18" fmla="*/ 2012 w 2738"/>
                    <a:gd name="T19" fmla="*/ 118 h 1653"/>
                    <a:gd name="T20" fmla="*/ 2128 w 2738"/>
                    <a:gd name="T21" fmla="*/ 138 h 1653"/>
                    <a:gd name="T22" fmla="*/ 1732 w 2738"/>
                    <a:gd name="T23" fmla="*/ 52 h 1653"/>
                    <a:gd name="T24" fmla="*/ 1891 w 2738"/>
                    <a:gd name="T25" fmla="*/ 73 h 1653"/>
                    <a:gd name="T26" fmla="*/ 1469 w 2738"/>
                    <a:gd name="T27" fmla="*/ 13 h 1653"/>
                    <a:gd name="T28" fmla="*/ 1627 w 2738"/>
                    <a:gd name="T29" fmla="*/ 37 h 1653"/>
                    <a:gd name="T30" fmla="*/ 1213 w 2738"/>
                    <a:gd name="T31" fmla="*/ 16 h 1653"/>
                    <a:gd name="T32" fmla="*/ 1384 w 2738"/>
                    <a:gd name="T33" fmla="*/ 11 h 1653"/>
                    <a:gd name="T34" fmla="*/ 959 w 2738"/>
                    <a:gd name="T35" fmla="*/ 48 h 1653"/>
                    <a:gd name="T36" fmla="*/ 1118 w 2738"/>
                    <a:gd name="T37" fmla="*/ 36 h 1653"/>
                    <a:gd name="T38" fmla="*/ 718 w 2738"/>
                    <a:gd name="T39" fmla="*/ 97 h 1653"/>
                    <a:gd name="T40" fmla="*/ 625 w 2738"/>
                    <a:gd name="T41" fmla="*/ 154 h 1653"/>
                    <a:gd name="T42" fmla="*/ 480 w 2738"/>
                    <a:gd name="T43" fmla="*/ 196 h 1653"/>
                    <a:gd name="T44" fmla="*/ 625 w 2738"/>
                    <a:gd name="T45" fmla="*/ 154 h 1653"/>
                    <a:gd name="T46" fmla="*/ 264 w 2738"/>
                    <a:gd name="T47" fmla="*/ 336 h 1653"/>
                    <a:gd name="T48" fmla="*/ 199 w 2738"/>
                    <a:gd name="T49" fmla="*/ 424 h 1653"/>
                    <a:gd name="T50" fmla="*/ 90 w 2738"/>
                    <a:gd name="T51" fmla="*/ 527 h 1653"/>
                    <a:gd name="T52" fmla="*/ 199 w 2738"/>
                    <a:gd name="T53" fmla="*/ 424 h 1653"/>
                    <a:gd name="T54" fmla="*/ 24 w 2738"/>
                    <a:gd name="T55" fmla="*/ 744 h 1653"/>
                    <a:gd name="T56" fmla="*/ 3 w 2738"/>
                    <a:gd name="T57" fmla="*/ 741 h 1653"/>
                    <a:gd name="T58" fmla="*/ 59 w 2738"/>
                    <a:gd name="T59" fmla="*/ 631 h 1653"/>
                    <a:gd name="T60" fmla="*/ 44 w 2738"/>
                    <a:gd name="T61" fmla="*/ 987 h 1653"/>
                    <a:gd name="T62" fmla="*/ 24 w 2738"/>
                    <a:gd name="T63" fmla="*/ 994 h 1653"/>
                    <a:gd name="T64" fmla="*/ 21 w 2738"/>
                    <a:gd name="T65" fmla="*/ 876 h 1653"/>
                    <a:gd name="T66" fmla="*/ 195 w 2738"/>
                    <a:gd name="T67" fmla="*/ 1240 h 1653"/>
                    <a:gd name="T68" fmla="*/ 90 w 2738"/>
                    <a:gd name="T69" fmla="*/ 1106 h 1653"/>
                    <a:gd name="T70" fmla="*/ 396 w 2738"/>
                    <a:gd name="T71" fmla="*/ 1398 h 1653"/>
                    <a:gd name="T72" fmla="*/ 273 w 2738"/>
                    <a:gd name="T73" fmla="*/ 1296 h 1653"/>
                    <a:gd name="T74" fmla="*/ 625 w 2738"/>
                    <a:gd name="T75" fmla="*/ 1510 h 1653"/>
                    <a:gd name="T76" fmla="*/ 470 w 2738"/>
                    <a:gd name="T77" fmla="*/ 1439 h 1653"/>
                    <a:gd name="T78" fmla="*/ 861 w 2738"/>
                    <a:gd name="T79" fmla="*/ 1573 h 1653"/>
                    <a:gd name="T80" fmla="*/ 712 w 2738"/>
                    <a:gd name="T81" fmla="*/ 1553 h 1653"/>
                    <a:gd name="T82" fmla="*/ 1112 w 2738"/>
                    <a:gd name="T83" fmla="*/ 1617 h 1653"/>
                    <a:gd name="T84" fmla="*/ 953 w 2738"/>
                    <a:gd name="T85" fmla="*/ 1604 h 1653"/>
                    <a:gd name="T86" fmla="*/ 1377 w 2738"/>
                    <a:gd name="T87" fmla="*/ 1643 h 1653"/>
                    <a:gd name="T88" fmla="*/ 1218 w 2738"/>
                    <a:gd name="T89" fmla="*/ 1627 h 1653"/>
                    <a:gd name="T90" fmla="*/ 1623 w 2738"/>
                    <a:gd name="T91" fmla="*/ 1638 h 1653"/>
                    <a:gd name="T92" fmla="*/ 1726 w 2738"/>
                    <a:gd name="T93" fmla="*/ 1602 h 1653"/>
                    <a:gd name="T94" fmla="*/ 1876 w 2738"/>
                    <a:gd name="T95" fmla="*/ 1594 h 1653"/>
                    <a:gd name="T96" fmla="*/ 1974 w 2738"/>
                    <a:gd name="T97" fmla="*/ 1545 h 1653"/>
                    <a:gd name="T98" fmla="*/ 2018 w 2738"/>
                    <a:gd name="T99" fmla="*/ 1555 h 1653"/>
                    <a:gd name="T100" fmla="*/ 2228 w 2738"/>
                    <a:gd name="T101" fmla="*/ 1447 h 1653"/>
                    <a:gd name="T102" fmla="*/ 2335 w 2738"/>
                    <a:gd name="T103" fmla="*/ 1413 h 1653"/>
                    <a:gd name="T104" fmla="*/ 2427 w 2738"/>
                    <a:gd name="T105" fmla="*/ 1323 h 1653"/>
                    <a:gd name="T106" fmla="*/ 2502 w 2738"/>
                    <a:gd name="T107" fmla="*/ 1291 h 1653"/>
                    <a:gd name="T108" fmla="*/ 2612 w 2738"/>
                    <a:gd name="T109" fmla="*/ 1138 h 1653"/>
                    <a:gd name="T110" fmla="*/ 2697 w 2738"/>
                    <a:gd name="T111" fmla="*/ 1025 h 1653"/>
                    <a:gd name="T112" fmla="*/ 2608 w 2738"/>
                    <a:gd name="T113" fmla="*/ 1160 h 1653"/>
                    <a:gd name="T114" fmla="*/ 2731 w 2738"/>
                    <a:gd name="T115" fmla="*/ 912 h 16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2738" h="1653">
                      <a:moveTo>
                        <a:pt x="2712" y="887"/>
                      </a:moveTo>
                      <a:lnTo>
                        <a:pt x="2717" y="826"/>
                      </a:lnTo>
                      <a:lnTo>
                        <a:pt x="2717" y="827"/>
                      </a:lnTo>
                      <a:lnTo>
                        <a:pt x="2710" y="744"/>
                      </a:lnTo>
                      <a:lnTo>
                        <a:pt x="2710" y="746"/>
                      </a:lnTo>
                      <a:lnTo>
                        <a:pt x="2709" y="742"/>
                      </a:lnTo>
                      <a:cubicBezTo>
                        <a:pt x="2708" y="736"/>
                        <a:pt x="2711" y="731"/>
                        <a:pt x="2717" y="729"/>
                      </a:cubicBezTo>
                      <a:cubicBezTo>
                        <a:pt x="2723" y="728"/>
                        <a:pt x="2728" y="731"/>
                        <a:pt x="2730" y="737"/>
                      </a:cubicBezTo>
                      <a:lnTo>
                        <a:pt x="2731" y="741"/>
                      </a:lnTo>
                      <a:cubicBezTo>
                        <a:pt x="2731" y="741"/>
                        <a:pt x="2731" y="742"/>
                        <a:pt x="2731" y="743"/>
                      </a:cubicBezTo>
                      <a:lnTo>
                        <a:pt x="2738" y="826"/>
                      </a:lnTo>
                      <a:cubicBezTo>
                        <a:pt x="2738" y="826"/>
                        <a:pt x="2738" y="827"/>
                        <a:pt x="2738" y="827"/>
                      </a:cubicBezTo>
                      <a:lnTo>
                        <a:pt x="2733" y="889"/>
                      </a:lnTo>
                      <a:cubicBezTo>
                        <a:pt x="2732" y="895"/>
                        <a:pt x="2727" y="899"/>
                        <a:pt x="2721" y="899"/>
                      </a:cubicBezTo>
                      <a:cubicBezTo>
                        <a:pt x="2715" y="898"/>
                        <a:pt x="2711" y="893"/>
                        <a:pt x="2712" y="887"/>
                      </a:cubicBezTo>
                      <a:close/>
                      <a:moveTo>
                        <a:pt x="2679" y="642"/>
                      </a:moveTo>
                      <a:lnTo>
                        <a:pt x="2657" y="588"/>
                      </a:lnTo>
                      <a:lnTo>
                        <a:pt x="2657" y="589"/>
                      </a:lnTo>
                      <a:lnTo>
                        <a:pt x="2611" y="514"/>
                      </a:lnTo>
                      <a:lnTo>
                        <a:pt x="2610" y="513"/>
                      </a:lnTo>
                      <a:cubicBezTo>
                        <a:pt x="2607" y="508"/>
                        <a:pt x="2607" y="502"/>
                        <a:pt x="2612" y="498"/>
                      </a:cubicBezTo>
                      <a:cubicBezTo>
                        <a:pt x="2617" y="494"/>
                        <a:pt x="2623" y="495"/>
                        <a:pt x="2627" y="500"/>
                      </a:cubicBezTo>
                      <a:lnTo>
                        <a:pt x="2630" y="503"/>
                      </a:lnTo>
                      <a:lnTo>
                        <a:pt x="2676" y="578"/>
                      </a:lnTo>
                      <a:cubicBezTo>
                        <a:pt x="2676" y="578"/>
                        <a:pt x="2676" y="579"/>
                        <a:pt x="2676" y="579"/>
                      </a:cubicBezTo>
                      <a:lnTo>
                        <a:pt x="2699" y="633"/>
                      </a:lnTo>
                      <a:cubicBezTo>
                        <a:pt x="2701" y="639"/>
                        <a:pt x="2699" y="645"/>
                        <a:pt x="2693" y="647"/>
                      </a:cubicBezTo>
                      <a:cubicBezTo>
                        <a:pt x="2688" y="650"/>
                        <a:pt x="2682" y="647"/>
                        <a:pt x="2679" y="642"/>
                      </a:cubicBezTo>
                      <a:close/>
                      <a:moveTo>
                        <a:pt x="2543" y="432"/>
                      </a:moveTo>
                      <a:lnTo>
                        <a:pt x="2488" y="378"/>
                      </a:lnTo>
                      <a:lnTo>
                        <a:pt x="2432" y="334"/>
                      </a:lnTo>
                      <a:cubicBezTo>
                        <a:pt x="2428" y="330"/>
                        <a:pt x="2427" y="323"/>
                        <a:pt x="2431" y="319"/>
                      </a:cubicBezTo>
                      <a:cubicBezTo>
                        <a:pt x="2434" y="314"/>
                        <a:pt x="2441" y="313"/>
                        <a:pt x="2446" y="317"/>
                      </a:cubicBezTo>
                      <a:lnTo>
                        <a:pt x="2503" y="363"/>
                      </a:lnTo>
                      <a:lnTo>
                        <a:pt x="2558" y="417"/>
                      </a:lnTo>
                      <a:cubicBezTo>
                        <a:pt x="2562" y="421"/>
                        <a:pt x="2562" y="428"/>
                        <a:pt x="2558" y="432"/>
                      </a:cubicBezTo>
                      <a:cubicBezTo>
                        <a:pt x="2554" y="436"/>
                        <a:pt x="2547" y="436"/>
                        <a:pt x="2543" y="432"/>
                      </a:cubicBezTo>
                      <a:close/>
                      <a:moveTo>
                        <a:pt x="2346" y="273"/>
                      </a:moveTo>
                      <a:lnTo>
                        <a:pt x="2324" y="258"/>
                      </a:lnTo>
                      <a:lnTo>
                        <a:pt x="2227" y="206"/>
                      </a:lnTo>
                      <a:lnTo>
                        <a:pt x="2217" y="201"/>
                      </a:lnTo>
                      <a:cubicBezTo>
                        <a:pt x="2212" y="199"/>
                        <a:pt x="2209" y="193"/>
                        <a:pt x="2212" y="187"/>
                      </a:cubicBezTo>
                      <a:cubicBezTo>
                        <a:pt x="2214" y="182"/>
                        <a:pt x="2220" y="179"/>
                        <a:pt x="2226" y="182"/>
                      </a:cubicBezTo>
                      <a:lnTo>
                        <a:pt x="2238" y="187"/>
                      </a:lnTo>
                      <a:lnTo>
                        <a:pt x="2335" y="241"/>
                      </a:lnTo>
                      <a:lnTo>
                        <a:pt x="2358" y="255"/>
                      </a:lnTo>
                      <a:cubicBezTo>
                        <a:pt x="2362" y="259"/>
                        <a:pt x="2364" y="265"/>
                        <a:pt x="2361" y="270"/>
                      </a:cubicBezTo>
                      <a:cubicBezTo>
                        <a:pt x="2357" y="275"/>
                        <a:pt x="2351" y="276"/>
                        <a:pt x="2346" y="273"/>
                      </a:cubicBezTo>
                      <a:close/>
                      <a:moveTo>
                        <a:pt x="2120" y="158"/>
                      </a:moveTo>
                      <a:lnTo>
                        <a:pt x="2012" y="118"/>
                      </a:lnTo>
                      <a:lnTo>
                        <a:pt x="1980" y="109"/>
                      </a:lnTo>
                      <a:cubicBezTo>
                        <a:pt x="1974" y="108"/>
                        <a:pt x="1971" y="102"/>
                        <a:pt x="1973" y="96"/>
                      </a:cubicBezTo>
                      <a:cubicBezTo>
                        <a:pt x="1974" y="91"/>
                        <a:pt x="1980" y="87"/>
                        <a:pt x="1986" y="89"/>
                      </a:cubicBezTo>
                      <a:lnTo>
                        <a:pt x="2019" y="98"/>
                      </a:lnTo>
                      <a:lnTo>
                        <a:pt x="2128" y="138"/>
                      </a:lnTo>
                      <a:cubicBezTo>
                        <a:pt x="2133" y="140"/>
                        <a:pt x="2136" y="146"/>
                        <a:pt x="2134" y="152"/>
                      </a:cubicBezTo>
                      <a:cubicBezTo>
                        <a:pt x="2132" y="157"/>
                        <a:pt x="2126" y="160"/>
                        <a:pt x="2120" y="158"/>
                      </a:cubicBezTo>
                      <a:close/>
                      <a:moveTo>
                        <a:pt x="1878" y="81"/>
                      </a:moveTo>
                      <a:lnTo>
                        <a:pt x="1769" y="58"/>
                      </a:lnTo>
                      <a:lnTo>
                        <a:pt x="1732" y="52"/>
                      </a:lnTo>
                      <a:cubicBezTo>
                        <a:pt x="1726" y="51"/>
                        <a:pt x="1722" y="46"/>
                        <a:pt x="1723" y="40"/>
                      </a:cubicBezTo>
                      <a:cubicBezTo>
                        <a:pt x="1724" y="34"/>
                        <a:pt x="1730" y="30"/>
                        <a:pt x="1735" y="31"/>
                      </a:cubicBezTo>
                      <a:lnTo>
                        <a:pt x="1774" y="37"/>
                      </a:lnTo>
                      <a:lnTo>
                        <a:pt x="1882" y="61"/>
                      </a:lnTo>
                      <a:cubicBezTo>
                        <a:pt x="1888" y="62"/>
                        <a:pt x="1892" y="67"/>
                        <a:pt x="1891" y="73"/>
                      </a:cubicBezTo>
                      <a:cubicBezTo>
                        <a:pt x="1889" y="79"/>
                        <a:pt x="1884" y="83"/>
                        <a:pt x="1878" y="81"/>
                      </a:cubicBezTo>
                      <a:close/>
                      <a:moveTo>
                        <a:pt x="1627" y="37"/>
                      </a:moveTo>
                      <a:lnTo>
                        <a:pt x="1505" y="25"/>
                      </a:lnTo>
                      <a:lnTo>
                        <a:pt x="1479" y="24"/>
                      </a:lnTo>
                      <a:cubicBezTo>
                        <a:pt x="1473" y="24"/>
                        <a:pt x="1469" y="19"/>
                        <a:pt x="1469" y="13"/>
                      </a:cubicBezTo>
                      <a:cubicBezTo>
                        <a:pt x="1469" y="7"/>
                        <a:pt x="1474" y="3"/>
                        <a:pt x="1480" y="3"/>
                      </a:cubicBezTo>
                      <a:lnTo>
                        <a:pt x="1507" y="4"/>
                      </a:lnTo>
                      <a:lnTo>
                        <a:pt x="1629" y="16"/>
                      </a:lnTo>
                      <a:cubicBezTo>
                        <a:pt x="1635" y="16"/>
                        <a:pt x="1639" y="21"/>
                        <a:pt x="1639" y="27"/>
                      </a:cubicBezTo>
                      <a:cubicBezTo>
                        <a:pt x="1638" y="33"/>
                        <a:pt x="1633" y="37"/>
                        <a:pt x="1627" y="37"/>
                      </a:cubicBezTo>
                      <a:close/>
                      <a:moveTo>
                        <a:pt x="1373" y="21"/>
                      </a:moveTo>
                      <a:lnTo>
                        <a:pt x="1367" y="21"/>
                      </a:lnTo>
                      <a:lnTo>
                        <a:pt x="1229" y="25"/>
                      </a:lnTo>
                      <a:lnTo>
                        <a:pt x="1225" y="26"/>
                      </a:lnTo>
                      <a:cubicBezTo>
                        <a:pt x="1219" y="26"/>
                        <a:pt x="1214" y="22"/>
                        <a:pt x="1213" y="16"/>
                      </a:cubicBezTo>
                      <a:cubicBezTo>
                        <a:pt x="1212" y="10"/>
                        <a:pt x="1217" y="5"/>
                        <a:pt x="1223" y="4"/>
                      </a:cubicBezTo>
                      <a:lnTo>
                        <a:pt x="1228" y="4"/>
                      </a:lnTo>
                      <a:lnTo>
                        <a:pt x="1368" y="0"/>
                      </a:lnTo>
                      <a:lnTo>
                        <a:pt x="1373" y="0"/>
                      </a:lnTo>
                      <a:cubicBezTo>
                        <a:pt x="1379" y="0"/>
                        <a:pt x="1384" y="5"/>
                        <a:pt x="1384" y="11"/>
                      </a:cubicBezTo>
                      <a:cubicBezTo>
                        <a:pt x="1383" y="17"/>
                        <a:pt x="1378" y="21"/>
                        <a:pt x="1373" y="21"/>
                      </a:cubicBezTo>
                      <a:close/>
                      <a:moveTo>
                        <a:pt x="1118" y="36"/>
                      </a:moveTo>
                      <a:lnTo>
                        <a:pt x="1094" y="38"/>
                      </a:lnTo>
                      <a:lnTo>
                        <a:pt x="971" y="57"/>
                      </a:lnTo>
                      <a:cubicBezTo>
                        <a:pt x="965" y="58"/>
                        <a:pt x="960" y="54"/>
                        <a:pt x="959" y="48"/>
                      </a:cubicBezTo>
                      <a:cubicBezTo>
                        <a:pt x="958" y="42"/>
                        <a:pt x="962" y="37"/>
                        <a:pt x="968" y="36"/>
                      </a:cubicBezTo>
                      <a:lnTo>
                        <a:pt x="1092" y="17"/>
                      </a:lnTo>
                      <a:lnTo>
                        <a:pt x="1116" y="15"/>
                      </a:lnTo>
                      <a:cubicBezTo>
                        <a:pt x="1122" y="14"/>
                        <a:pt x="1127" y="18"/>
                        <a:pt x="1128" y="24"/>
                      </a:cubicBezTo>
                      <a:cubicBezTo>
                        <a:pt x="1129" y="30"/>
                        <a:pt x="1124" y="35"/>
                        <a:pt x="1118" y="36"/>
                      </a:cubicBezTo>
                      <a:close/>
                      <a:moveTo>
                        <a:pt x="868" y="79"/>
                      </a:moveTo>
                      <a:lnTo>
                        <a:pt x="840" y="85"/>
                      </a:lnTo>
                      <a:lnTo>
                        <a:pt x="724" y="118"/>
                      </a:lnTo>
                      <a:cubicBezTo>
                        <a:pt x="719" y="120"/>
                        <a:pt x="713" y="116"/>
                        <a:pt x="711" y="111"/>
                      </a:cubicBezTo>
                      <a:cubicBezTo>
                        <a:pt x="709" y="105"/>
                        <a:pt x="713" y="99"/>
                        <a:pt x="718" y="97"/>
                      </a:cubicBezTo>
                      <a:lnTo>
                        <a:pt x="835" y="64"/>
                      </a:lnTo>
                      <a:lnTo>
                        <a:pt x="863" y="58"/>
                      </a:lnTo>
                      <a:cubicBezTo>
                        <a:pt x="869" y="57"/>
                        <a:pt x="874" y="60"/>
                        <a:pt x="876" y="66"/>
                      </a:cubicBezTo>
                      <a:cubicBezTo>
                        <a:pt x="877" y="72"/>
                        <a:pt x="873" y="78"/>
                        <a:pt x="868" y="79"/>
                      </a:cubicBezTo>
                      <a:close/>
                      <a:moveTo>
                        <a:pt x="625" y="154"/>
                      </a:moveTo>
                      <a:lnTo>
                        <a:pt x="610" y="159"/>
                      </a:lnTo>
                      <a:lnTo>
                        <a:pt x="506" y="206"/>
                      </a:lnTo>
                      <a:lnTo>
                        <a:pt x="490" y="215"/>
                      </a:lnTo>
                      <a:cubicBezTo>
                        <a:pt x="485" y="218"/>
                        <a:pt x="478" y="216"/>
                        <a:pt x="476" y="211"/>
                      </a:cubicBezTo>
                      <a:cubicBezTo>
                        <a:pt x="473" y="205"/>
                        <a:pt x="475" y="199"/>
                        <a:pt x="480" y="196"/>
                      </a:cubicBezTo>
                      <a:lnTo>
                        <a:pt x="497" y="187"/>
                      </a:lnTo>
                      <a:lnTo>
                        <a:pt x="603" y="139"/>
                      </a:lnTo>
                      <a:lnTo>
                        <a:pt x="617" y="134"/>
                      </a:lnTo>
                      <a:cubicBezTo>
                        <a:pt x="623" y="132"/>
                        <a:pt x="629" y="135"/>
                        <a:pt x="631" y="140"/>
                      </a:cubicBezTo>
                      <a:cubicBezTo>
                        <a:pt x="633" y="146"/>
                        <a:pt x="630" y="152"/>
                        <a:pt x="625" y="154"/>
                      </a:cubicBezTo>
                      <a:close/>
                      <a:moveTo>
                        <a:pt x="398" y="267"/>
                      </a:moveTo>
                      <a:lnTo>
                        <a:pt x="323" y="316"/>
                      </a:lnTo>
                      <a:lnTo>
                        <a:pt x="277" y="353"/>
                      </a:lnTo>
                      <a:cubicBezTo>
                        <a:pt x="273" y="357"/>
                        <a:pt x="266" y="356"/>
                        <a:pt x="262" y="351"/>
                      </a:cubicBezTo>
                      <a:cubicBezTo>
                        <a:pt x="259" y="347"/>
                        <a:pt x="260" y="340"/>
                        <a:pt x="264" y="336"/>
                      </a:cubicBezTo>
                      <a:lnTo>
                        <a:pt x="312" y="299"/>
                      </a:lnTo>
                      <a:lnTo>
                        <a:pt x="386" y="249"/>
                      </a:lnTo>
                      <a:cubicBezTo>
                        <a:pt x="391" y="246"/>
                        <a:pt x="398" y="247"/>
                        <a:pt x="401" y="252"/>
                      </a:cubicBezTo>
                      <a:cubicBezTo>
                        <a:pt x="404" y="257"/>
                        <a:pt x="403" y="263"/>
                        <a:pt x="398" y="267"/>
                      </a:cubicBezTo>
                      <a:close/>
                      <a:moveTo>
                        <a:pt x="199" y="424"/>
                      </a:moveTo>
                      <a:lnTo>
                        <a:pt x="178" y="445"/>
                      </a:lnTo>
                      <a:lnTo>
                        <a:pt x="122" y="515"/>
                      </a:lnTo>
                      <a:lnTo>
                        <a:pt x="108" y="538"/>
                      </a:lnTo>
                      <a:cubicBezTo>
                        <a:pt x="105" y="543"/>
                        <a:pt x="98" y="545"/>
                        <a:pt x="93" y="542"/>
                      </a:cubicBezTo>
                      <a:cubicBezTo>
                        <a:pt x="88" y="538"/>
                        <a:pt x="87" y="532"/>
                        <a:pt x="90" y="527"/>
                      </a:cubicBezTo>
                      <a:lnTo>
                        <a:pt x="105" y="502"/>
                      </a:lnTo>
                      <a:lnTo>
                        <a:pt x="163" y="430"/>
                      </a:lnTo>
                      <a:lnTo>
                        <a:pt x="184" y="409"/>
                      </a:lnTo>
                      <a:cubicBezTo>
                        <a:pt x="189" y="405"/>
                        <a:pt x="195" y="405"/>
                        <a:pt x="200" y="409"/>
                      </a:cubicBezTo>
                      <a:cubicBezTo>
                        <a:pt x="204" y="413"/>
                        <a:pt x="204" y="420"/>
                        <a:pt x="199" y="424"/>
                      </a:cubicBezTo>
                      <a:close/>
                      <a:moveTo>
                        <a:pt x="59" y="631"/>
                      </a:moveTo>
                      <a:lnTo>
                        <a:pt x="44" y="666"/>
                      </a:lnTo>
                      <a:lnTo>
                        <a:pt x="45" y="664"/>
                      </a:lnTo>
                      <a:lnTo>
                        <a:pt x="24" y="746"/>
                      </a:lnTo>
                      <a:lnTo>
                        <a:pt x="24" y="744"/>
                      </a:lnTo>
                      <a:lnTo>
                        <a:pt x="22" y="771"/>
                      </a:lnTo>
                      <a:cubicBezTo>
                        <a:pt x="21" y="777"/>
                        <a:pt x="16" y="781"/>
                        <a:pt x="10" y="781"/>
                      </a:cubicBezTo>
                      <a:cubicBezTo>
                        <a:pt x="4" y="780"/>
                        <a:pt x="0" y="775"/>
                        <a:pt x="1" y="769"/>
                      </a:cubicBezTo>
                      <a:lnTo>
                        <a:pt x="3" y="743"/>
                      </a:lnTo>
                      <a:cubicBezTo>
                        <a:pt x="3" y="742"/>
                        <a:pt x="3" y="741"/>
                        <a:pt x="3" y="741"/>
                      </a:cubicBezTo>
                      <a:lnTo>
                        <a:pt x="24" y="659"/>
                      </a:lnTo>
                      <a:cubicBezTo>
                        <a:pt x="24" y="658"/>
                        <a:pt x="24" y="658"/>
                        <a:pt x="25" y="657"/>
                      </a:cubicBezTo>
                      <a:lnTo>
                        <a:pt x="39" y="622"/>
                      </a:lnTo>
                      <a:cubicBezTo>
                        <a:pt x="42" y="617"/>
                        <a:pt x="48" y="614"/>
                        <a:pt x="53" y="617"/>
                      </a:cubicBezTo>
                      <a:cubicBezTo>
                        <a:pt x="59" y="619"/>
                        <a:pt x="61" y="625"/>
                        <a:pt x="59" y="631"/>
                      </a:cubicBezTo>
                      <a:close/>
                      <a:moveTo>
                        <a:pt x="21" y="876"/>
                      </a:moveTo>
                      <a:lnTo>
                        <a:pt x="24" y="909"/>
                      </a:lnTo>
                      <a:lnTo>
                        <a:pt x="24" y="907"/>
                      </a:lnTo>
                      <a:lnTo>
                        <a:pt x="45" y="989"/>
                      </a:lnTo>
                      <a:lnTo>
                        <a:pt x="44" y="987"/>
                      </a:lnTo>
                      <a:lnTo>
                        <a:pt x="57" y="1016"/>
                      </a:lnTo>
                      <a:cubicBezTo>
                        <a:pt x="59" y="1022"/>
                        <a:pt x="56" y="1028"/>
                        <a:pt x="51" y="1030"/>
                      </a:cubicBezTo>
                      <a:cubicBezTo>
                        <a:pt x="46" y="1033"/>
                        <a:pt x="39" y="1030"/>
                        <a:pt x="37" y="1025"/>
                      </a:cubicBezTo>
                      <a:lnTo>
                        <a:pt x="25" y="996"/>
                      </a:lnTo>
                      <a:cubicBezTo>
                        <a:pt x="24" y="995"/>
                        <a:pt x="24" y="995"/>
                        <a:pt x="24" y="994"/>
                      </a:cubicBezTo>
                      <a:lnTo>
                        <a:pt x="3" y="912"/>
                      </a:lnTo>
                      <a:cubicBezTo>
                        <a:pt x="3" y="912"/>
                        <a:pt x="3" y="911"/>
                        <a:pt x="3" y="910"/>
                      </a:cubicBezTo>
                      <a:lnTo>
                        <a:pt x="0" y="877"/>
                      </a:lnTo>
                      <a:cubicBezTo>
                        <a:pt x="0" y="872"/>
                        <a:pt x="4" y="866"/>
                        <a:pt x="10" y="866"/>
                      </a:cubicBezTo>
                      <a:cubicBezTo>
                        <a:pt x="16" y="865"/>
                        <a:pt x="21" y="870"/>
                        <a:pt x="21" y="876"/>
                      </a:cubicBezTo>
                      <a:close/>
                      <a:moveTo>
                        <a:pt x="105" y="1110"/>
                      </a:moveTo>
                      <a:lnTo>
                        <a:pt x="123" y="1139"/>
                      </a:lnTo>
                      <a:lnTo>
                        <a:pt x="179" y="1209"/>
                      </a:lnTo>
                      <a:lnTo>
                        <a:pt x="195" y="1225"/>
                      </a:lnTo>
                      <a:cubicBezTo>
                        <a:pt x="199" y="1229"/>
                        <a:pt x="199" y="1235"/>
                        <a:pt x="195" y="1240"/>
                      </a:cubicBezTo>
                      <a:cubicBezTo>
                        <a:pt x="191" y="1244"/>
                        <a:pt x="184" y="1244"/>
                        <a:pt x="180" y="1240"/>
                      </a:cubicBezTo>
                      <a:lnTo>
                        <a:pt x="162" y="1222"/>
                      </a:lnTo>
                      <a:lnTo>
                        <a:pt x="104" y="1150"/>
                      </a:lnTo>
                      <a:lnTo>
                        <a:pt x="86" y="1121"/>
                      </a:lnTo>
                      <a:cubicBezTo>
                        <a:pt x="83" y="1116"/>
                        <a:pt x="85" y="1109"/>
                        <a:pt x="90" y="1106"/>
                      </a:cubicBezTo>
                      <a:cubicBezTo>
                        <a:pt x="95" y="1103"/>
                        <a:pt x="101" y="1105"/>
                        <a:pt x="105" y="1110"/>
                      </a:cubicBezTo>
                      <a:close/>
                      <a:moveTo>
                        <a:pt x="273" y="1296"/>
                      </a:moveTo>
                      <a:lnTo>
                        <a:pt x="324" y="1337"/>
                      </a:lnTo>
                      <a:lnTo>
                        <a:pt x="393" y="1383"/>
                      </a:lnTo>
                      <a:cubicBezTo>
                        <a:pt x="398" y="1386"/>
                        <a:pt x="399" y="1393"/>
                        <a:pt x="396" y="1398"/>
                      </a:cubicBezTo>
                      <a:cubicBezTo>
                        <a:pt x="392" y="1403"/>
                        <a:pt x="386" y="1404"/>
                        <a:pt x="381" y="1401"/>
                      </a:cubicBezTo>
                      <a:lnTo>
                        <a:pt x="311" y="1354"/>
                      </a:lnTo>
                      <a:lnTo>
                        <a:pt x="259" y="1313"/>
                      </a:lnTo>
                      <a:cubicBezTo>
                        <a:pt x="255" y="1309"/>
                        <a:pt x="254" y="1302"/>
                        <a:pt x="258" y="1298"/>
                      </a:cubicBezTo>
                      <a:cubicBezTo>
                        <a:pt x="261" y="1293"/>
                        <a:pt x="268" y="1292"/>
                        <a:pt x="273" y="1296"/>
                      </a:cubicBezTo>
                      <a:close/>
                      <a:moveTo>
                        <a:pt x="485" y="1435"/>
                      </a:moveTo>
                      <a:lnTo>
                        <a:pt x="507" y="1447"/>
                      </a:lnTo>
                      <a:lnTo>
                        <a:pt x="611" y="1494"/>
                      </a:lnTo>
                      <a:lnTo>
                        <a:pt x="619" y="1497"/>
                      </a:lnTo>
                      <a:cubicBezTo>
                        <a:pt x="624" y="1499"/>
                        <a:pt x="627" y="1505"/>
                        <a:pt x="625" y="1510"/>
                      </a:cubicBezTo>
                      <a:cubicBezTo>
                        <a:pt x="623" y="1516"/>
                        <a:pt x="617" y="1519"/>
                        <a:pt x="611" y="1517"/>
                      </a:cubicBezTo>
                      <a:lnTo>
                        <a:pt x="602" y="1513"/>
                      </a:lnTo>
                      <a:lnTo>
                        <a:pt x="496" y="1466"/>
                      </a:lnTo>
                      <a:lnTo>
                        <a:pt x="474" y="1454"/>
                      </a:lnTo>
                      <a:cubicBezTo>
                        <a:pt x="469" y="1451"/>
                        <a:pt x="467" y="1444"/>
                        <a:pt x="470" y="1439"/>
                      </a:cubicBezTo>
                      <a:cubicBezTo>
                        <a:pt x="473" y="1434"/>
                        <a:pt x="479" y="1432"/>
                        <a:pt x="485" y="1435"/>
                      </a:cubicBezTo>
                      <a:close/>
                      <a:moveTo>
                        <a:pt x="719" y="1533"/>
                      </a:moveTo>
                      <a:lnTo>
                        <a:pt x="722" y="1534"/>
                      </a:lnTo>
                      <a:lnTo>
                        <a:pt x="840" y="1568"/>
                      </a:lnTo>
                      <a:lnTo>
                        <a:pt x="861" y="1573"/>
                      </a:lnTo>
                      <a:cubicBezTo>
                        <a:pt x="867" y="1574"/>
                        <a:pt x="871" y="1580"/>
                        <a:pt x="870" y="1585"/>
                      </a:cubicBezTo>
                      <a:cubicBezTo>
                        <a:pt x="868" y="1591"/>
                        <a:pt x="863" y="1595"/>
                        <a:pt x="857" y="1594"/>
                      </a:cubicBezTo>
                      <a:lnTo>
                        <a:pt x="835" y="1589"/>
                      </a:lnTo>
                      <a:lnTo>
                        <a:pt x="715" y="1554"/>
                      </a:lnTo>
                      <a:lnTo>
                        <a:pt x="712" y="1553"/>
                      </a:lnTo>
                      <a:cubicBezTo>
                        <a:pt x="706" y="1551"/>
                        <a:pt x="703" y="1545"/>
                        <a:pt x="705" y="1540"/>
                      </a:cubicBezTo>
                      <a:cubicBezTo>
                        <a:pt x="707" y="1534"/>
                        <a:pt x="713" y="1531"/>
                        <a:pt x="719" y="1533"/>
                      </a:cubicBezTo>
                      <a:close/>
                      <a:moveTo>
                        <a:pt x="965" y="1595"/>
                      </a:moveTo>
                      <a:lnTo>
                        <a:pt x="1095" y="1615"/>
                      </a:lnTo>
                      <a:lnTo>
                        <a:pt x="1112" y="1617"/>
                      </a:lnTo>
                      <a:cubicBezTo>
                        <a:pt x="1118" y="1617"/>
                        <a:pt x="1122" y="1622"/>
                        <a:pt x="1122" y="1628"/>
                      </a:cubicBezTo>
                      <a:cubicBezTo>
                        <a:pt x="1121" y="1634"/>
                        <a:pt x="1116" y="1638"/>
                        <a:pt x="1110" y="1638"/>
                      </a:cubicBezTo>
                      <a:lnTo>
                        <a:pt x="1092" y="1636"/>
                      </a:lnTo>
                      <a:lnTo>
                        <a:pt x="962" y="1616"/>
                      </a:lnTo>
                      <a:cubicBezTo>
                        <a:pt x="956" y="1615"/>
                        <a:pt x="952" y="1610"/>
                        <a:pt x="953" y="1604"/>
                      </a:cubicBezTo>
                      <a:cubicBezTo>
                        <a:pt x="954" y="1598"/>
                        <a:pt x="959" y="1594"/>
                        <a:pt x="965" y="1595"/>
                      </a:cubicBezTo>
                      <a:close/>
                      <a:moveTo>
                        <a:pt x="1218" y="1627"/>
                      </a:moveTo>
                      <a:lnTo>
                        <a:pt x="1229" y="1628"/>
                      </a:lnTo>
                      <a:lnTo>
                        <a:pt x="1367" y="1632"/>
                      </a:lnTo>
                      <a:cubicBezTo>
                        <a:pt x="1373" y="1632"/>
                        <a:pt x="1377" y="1637"/>
                        <a:pt x="1377" y="1643"/>
                      </a:cubicBezTo>
                      <a:cubicBezTo>
                        <a:pt x="1377" y="1649"/>
                        <a:pt x="1372" y="1653"/>
                        <a:pt x="1366" y="1653"/>
                      </a:cubicBezTo>
                      <a:lnTo>
                        <a:pt x="1227" y="1649"/>
                      </a:lnTo>
                      <a:lnTo>
                        <a:pt x="1216" y="1648"/>
                      </a:lnTo>
                      <a:cubicBezTo>
                        <a:pt x="1210" y="1647"/>
                        <a:pt x="1206" y="1642"/>
                        <a:pt x="1207" y="1636"/>
                      </a:cubicBezTo>
                      <a:cubicBezTo>
                        <a:pt x="1207" y="1631"/>
                        <a:pt x="1212" y="1626"/>
                        <a:pt x="1218" y="1627"/>
                      </a:cubicBezTo>
                      <a:close/>
                      <a:moveTo>
                        <a:pt x="1473" y="1629"/>
                      </a:moveTo>
                      <a:lnTo>
                        <a:pt x="1506" y="1628"/>
                      </a:lnTo>
                      <a:lnTo>
                        <a:pt x="1621" y="1617"/>
                      </a:lnTo>
                      <a:cubicBezTo>
                        <a:pt x="1627" y="1616"/>
                        <a:pt x="1632" y="1620"/>
                        <a:pt x="1633" y="1626"/>
                      </a:cubicBezTo>
                      <a:cubicBezTo>
                        <a:pt x="1633" y="1632"/>
                        <a:pt x="1629" y="1637"/>
                        <a:pt x="1623" y="1638"/>
                      </a:cubicBezTo>
                      <a:lnTo>
                        <a:pt x="1507" y="1649"/>
                      </a:lnTo>
                      <a:lnTo>
                        <a:pt x="1473" y="1650"/>
                      </a:lnTo>
                      <a:cubicBezTo>
                        <a:pt x="1468" y="1650"/>
                        <a:pt x="1463" y="1646"/>
                        <a:pt x="1463" y="1640"/>
                      </a:cubicBezTo>
                      <a:cubicBezTo>
                        <a:pt x="1462" y="1634"/>
                        <a:pt x="1467" y="1629"/>
                        <a:pt x="1473" y="1629"/>
                      </a:cubicBezTo>
                      <a:close/>
                      <a:moveTo>
                        <a:pt x="1726" y="1602"/>
                      </a:moveTo>
                      <a:lnTo>
                        <a:pt x="1770" y="1595"/>
                      </a:lnTo>
                      <a:lnTo>
                        <a:pt x="1872" y="1573"/>
                      </a:lnTo>
                      <a:cubicBezTo>
                        <a:pt x="1877" y="1572"/>
                        <a:pt x="1883" y="1575"/>
                        <a:pt x="1884" y="1581"/>
                      </a:cubicBezTo>
                      <a:cubicBezTo>
                        <a:pt x="1886" y="1587"/>
                        <a:pt x="1882" y="1593"/>
                        <a:pt x="1876" y="1594"/>
                      </a:cubicBezTo>
                      <a:lnTo>
                        <a:pt x="1876" y="1594"/>
                      </a:lnTo>
                      <a:lnTo>
                        <a:pt x="1773" y="1616"/>
                      </a:lnTo>
                      <a:lnTo>
                        <a:pt x="1729" y="1623"/>
                      </a:lnTo>
                      <a:cubicBezTo>
                        <a:pt x="1723" y="1624"/>
                        <a:pt x="1718" y="1620"/>
                        <a:pt x="1717" y="1614"/>
                      </a:cubicBezTo>
                      <a:cubicBezTo>
                        <a:pt x="1716" y="1608"/>
                        <a:pt x="1720" y="1603"/>
                        <a:pt x="1726" y="1602"/>
                      </a:cubicBezTo>
                      <a:close/>
                      <a:moveTo>
                        <a:pt x="1974" y="1545"/>
                      </a:moveTo>
                      <a:lnTo>
                        <a:pt x="2013" y="1534"/>
                      </a:lnTo>
                      <a:lnTo>
                        <a:pt x="2114" y="1497"/>
                      </a:lnTo>
                      <a:cubicBezTo>
                        <a:pt x="2120" y="1495"/>
                        <a:pt x="2126" y="1498"/>
                        <a:pt x="2128" y="1503"/>
                      </a:cubicBezTo>
                      <a:cubicBezTo>
                        <a:pt x="2130" y="1509"/>
                        <a:pt x="2127" y="1515"/>
                        <a:pt x="2122" y="1517"/>
                      </a:cubicBezTo>
                      <a:lnTo>
                        <a:pt x="2018" y="1555"/>
                      </a:lnTo>
                      <a:lnTo>
                        <a:pt x="1980" y="1566"/>
                      </a:lnTo>
                      <a:cubicBezTo>
                        <a:pt x="1974" y="1567"/>
                        <a:pt x="1968" y="1564"/>
                        <a:pt x="1967" y="1558"/>
                      </a:cubicBezTo>
                      <a:cubicBezTo>
                        <a:pt x="1965" y="1553"/>
                        <a:pt x="1968" y="1547"/>
                        <a:pt x="1974" y="1545"/>
                      </a:cubicBezTo>
                      <a:close/>
                      <a:moveTo>
                        <a:pt x="2211" y="1454"/>
                      </a:moveTo>
                      <a:lnTo>
                        <a:pt x="2228" y="1447"/>
                      </a:lnTo>
                      <a:lnTo>
                        <a:pt x="2324" y="1394"/>
                      </a:lnTo>
                      <a:lnTo>
                        <a:pt x="2341" y="1383"/>
                      </a:lnTo>
                      <a:cubicBezTo>
                        <a:pt x="2345" y="1380"/>
                        <a:pt x="2352" y="1381"/>
                        <a:pt x="2355" y="1386"/>
                      </a:cubicBezTo>
                      <a:cubicBezTo>
                        <a:pt x="2359" y="1391"/>
                        <a:pt x="2357" y="1398"/>
                        <a:pt x="2352" y="1401"/>
                      </a:cubicBezTo>
                      <a:lnTo>
                        <a:pt x="2335" y="1413"/>
                      </a:lnTo>
                      <a:lnTo>
                        <a:pt x="2237" y="1466"/>
                      </a:lnTo>
                      <a:lnTo>
                        <a:pt x="2220" y="1474"/>
                      </a:lnTo>
                      <a:cubicBezTo>
                        <a:pt x="2215" y="1476"/>
                        <a:pt x="2208" y="1474"/>
                        <a:pt x="2206" y="1468"/>
                      </a:cubicBezTo>
                      <a:cubicBezTo>
                        <a:pt x="2204" y="1463"/>
                        <a:pt x="2206" y="1457"/>
                        <a:pt x="2211" y="1454"/>
                      </a:cubicBezTo>
                      <a:close/>
                      <a:moveTo>
                        <a:pt x="2427" y="1323"/>
                      </a:moveTo>
                      <a:lnTo>
                        <a:pt x="2489" y="1274"/>
                      </a:lnTo>
                      <a:lnTo>
                        <a:pt x="2538" y="1225"/>
                      </a:lnTo>
                      <a:cubicBezTo>
                        <a:pt x="2543" y="1221"/>
                        <a:pt x="2549" y="1221"/>
                        <a:pt x="2553" y="1225"/>
                      </a:cubicBezTo>
                      <a:cubicBezTo>
                        <a:pt x="2558" y="1229"/>
                        <a:pt x="2558" y="1236"/>
                        <a:pt x="2553" y="1240"/>
                      </a:cubicBezTo>
                      <a:lnTo>
                        <a:pt x="2502" y="1291"/>
                      </a:lnTo>
                      <a:lnTo>
                        <a:pt x="2441" y="1340"/>
                      </a:lnTo>
                      <a:cubicBezTo>
                        <a:pt x="2436" y="1343"/>
                        <a:pt x="2429" y="1343"/>
                        <a:pt x="2426" y="1338"/>
                      </a:cubicBezTo>
                      <a:cubicBezTo>
                        <a:pt x="2422" y="1333"/>
                        <a:pt x="2423" y="1327"/>
                        <a:pt x="2427" y="1323"/>
                      </a:cubicBezTo>
                      <a:close/>
                      <a:moveTo>
                        <a:pt x="2606" y="1145"/>
                      </a:moveTo>
                      <a:lnTo>
                        <a:pt x="2612" y="1138"/>
                      </a:lnTo>
                      <a:lnTo>
                        <a:pt x="2657" y="1064"/>
                      </a:lnTo>
                      <a:lnTo>
                        <a:pt x="2657" y="1065"/>
                      </a:lnTo>
                      <a:lnTo>
                        <a:pt x="2677" y="1017"/>
                      </a:lnTo>
                      <a:cubicBezTo>
                        <a:pt x="2679" y="1012"/>
                        <a:pt x="2686" y="1009"/>
                        <a:pt x="2691" y="1011"/>
                      </a:cubicBezTo>
                      <a:cubicBezTo>
                        <a:pt x="2696" y="1014"/>
                        <a:pt x="2699" y="1020"/>
                        <a:pt x="2697" y="1025"/>
                      </a:cubicBezTo>
                      <a:lnTo>
                        <a:pt x="2676" y="1074"/>
                      </a:lnTo>
                      <a:cubicBezTo>
                        <a:pt x="2676" y="1074"/>
                        <a:pt x="2676" y="1075"/>
                        <a:pt x="2676" y="1075"/>
                      </a:cubicBezTo>
                      <a:lnTo>
                        <a:pt x="2629" y="1151"/>
                      </a:lnTo>
                      <a:lnTo>
                        <a:pt x="2623" y="1158"/>
                      </a:lnTo>
                      <a:cubicBezTo>
                        <a:pt x="2619" y="1163"/>
                        <a:pt x="2613" y="1164"/>
                        <a:pt x="2608" y="1160"/>
                      </a:cubicBezTo>
                      <a:cubicBezTo>
                        <a:pt x="2604" y="1156"/>
                        <a:pt x="2603" y="1149"/>
                        <a:pt x="2606" y="1145"/>
                      </a:cubicBezTo>
                      <a:close/>
                      <a:moveTo>
                        <a:pt x="2708" y="917"/>
                      </a:moveTo>
                      <a:lnTo>
                        <a:pt x="2710" y="907"/>
                      </a:lnTo>
                      <a:cubicBezTo>
                        <a:pt x="2712" y="901"/>
                        <a:pt x="2717" y="898"/>
                        <a:pt x="2723" y="899"/>
                      </a:cubicBezTo>
                      <a:cubicBezTo>
                        <a:pt x="2729" y="901"/>
                        <a:pt x="2732" y="906"/>
                        <a:pt x="2731" y="912"/>
                      </a:cubicBezTo>
                      <a:lnTo>
                        <a:pt x="2728" y="922"/>
                      </a:lnTo>
                      <a:cubicBezTo>
                        <a:pt x="2727" y="928"/>
                        <a:pt x="2721" y="931"/>
                        <a:pt x="2715" y="930"/>
                      </a:cubicBezTo>
                      <a:cubicBezTo>
                        <a:pt x="2710" y="928"/>
                        <a:pt x="2706" y="923"/>
                        <a:pt x="2708" y="917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1588" cap="flat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85" name="Oval 25">
                  <a:extLst>
                    <a:ext uri="{FF2B5EF4-FFF2-40B4-BE49-F238E27FC236}">
                      <a16:creationId xmlns="" xmlns:a16="http://schemas.microsoft.com/office/drawing/2014/main" id="{FAE16F5A-3834-4265-BD64-74A7853484A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04" y="2873"/>
                  <a:ext cx="1442" cy="732"/>
                </a:xfrm>
                <a:prstGeom prst="ellipse">
                  <a:avLst/>
                </a:prstGeom>
                <a:solidFill>
                  <a:srgbClr val="FFFFFF"/>
                </a:solidFill>
                <a:ln w="0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86" name="Oval 26">
                  <a:extLst>
                    <a:ext uri="{FF2B5EF4-FFF2-40B4-BE49-F238E27FC236}">
                      <a16:creationId xmlns="" xmlns:a16="http://schemas.microsoft.com/office/drawing/2014/main" id="{3A4378D9-FBFC-49BC-A4CD-087580BAF12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04" y="2873"/>
                  <a:ext cx="1442" cy="732"/>
                </a:xfrm>
                <a:prstGeom prst="ellipse">
                  <a:avLst/>
                </a:prstGeom>
                <a:noFill/>
                <a:ln w="47625" cap="rnd">
                  <a:solidFill>
                    <a:srgbClr val="000000"/>
                  </a:solidFill>
                  <a:prstDash val="solid"/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GB"/>
                </a:p>
              </p:txBody>
            </p:sp>
            <p:sp>
              <p:nvSpPr>
                <p:cNvPr id="87" name="Rectangle 38">
                  <a:extLst>
                    <a:ext uri="{FF2B5EF4-FFF2-40B4-BE49-F238E27FC236}">
                      <a16:creationId xmlns="" xmlns:a16="http://schemas.microsoft.com/office/drawing/2014/main" id="{12BE2D18-E477-417D-954A-4F96C3A4546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780" y="3098"/>
                  <a:ext cx="715" cy="28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none" lIns="0" tIns="0" rIns="0" bIns="0" numCol="1" anchor="t" anchorCtr="0" compatLnSpc="1">
                  <a:prstTxWarp prst="textNoShape">
                    <a:avLst/>
                  </a:prstTxWarp>
                  <a:spAutoFit/>
                </a:bodyPr>
                <a:lstStyle>
                  <a:lvl1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1pPr>
                  <a:lvl2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2pPr>
                  <a:lvl3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3pPr>
                  <a:lvl4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4pPr>
                  <a:lvl5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5pPr>
                  <a:lvl6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6pPr>
                  <a:lvl7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7pPr>
                  <a:lvl8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8pPr>
                  <a:lvl9pPr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</a:defRPr>
                  </a:lvl9pPr>
                </a:lstStyle>
                <a:p>
                  <a:pPr marL="0" marR="0" lvl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sk-SK" altLang="sk-SK" sz="2900" b="0" i="0" u="none" strike="noStrike" cap="none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latin typeface="Times New Roman" panose="02020603050405020304" pitchFamily="18" charset="0"/>
                    </a:rPr>
                    <a:t>Normál</a:t>
                  </a:r>
                  <a:endParaRPr kumimoji="0" lang="sk-SK" altLang="sk-SK" sz="18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panose="020B0604020202020204" pitchFamily="34" charset="0"/>
                  </a:endParaRPr>
                </a:p>
              </p:txBody>
            </p:sp>
          </p:grpSp>
          <p:pic>
            <p:nvPicPr>
              <p:cNvPr id="76" name="Obrázok 75">
                <a:extLst>
                  <a:ext uri="{FF2B5EF4-FFF2-40B4-BE49-F238E27FC236}">
                    <a16:creationId xmlns="" xmlns:a16="http://schemas.microsoft.com/office/drawing/2014/main" id="{0DC33569-0CC2-4D03-975A-4D4D55CB71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43937" y="3846812"/>
                <a:ext cx="3898277" cy="2611653"/>
              </a:xfrm>
              <a:prstGeom prst="rect">
                <a:avLst/>
              </a:prstGeom>
            </p:spPr>
          </p:pic>
          <p:cxnSp>
            <p:nvCxnSpPr>
              <p:cNvPr id="78" name="Rovná spojovacia šípka 77">
                <a:extLst>
                  <a:ext uri="{FF2B5EF4-FFF2-40B4-BE49-F238E27FC236}">
                    <a16:creationId xmlns="" xmlns:a16="http://schemas.microsoft.com/office/drawing/2014/main" id="{8A771DFA-EC9F-4518-8CA2-8645D0B96C3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002089" y="5048250"/>
                <a:ext cx="2239168" cy="315914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063" name="Obrázok 1062">
              <a:extLst>
                <a:ext uri="{FF2B5EF4-FFF2-40B4-BE49-F238E27FC236}">
                  <a16:creationId xmlns="" xmlns:a16="http://schemas.microsoft.com/office/drawing/2014/main" id="{7A15A421-179B-433E-A569-AFC1B6074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735922" y="1132454"/>
              <a:ext cx="1290251" cy="1516227"/>
            </a:xfrm>
            <a:prstGeom prst="rect">
              <a:avLst/>
            </a:prstGeom>
          </p:spPr>
        </p:pic>
      </p:grpSp>
      <p:sp>
        <p:nvSpPr>
          <p:cNvPr id="93" name="BlokTextu 92">
            <a:extLst>
              <a:ext uri="{FF2B5EF4-FFF2-40B4-BE49-F238E27FC236}">
                <a16:creationId xmlns="" xmlns:a16="http://schemas.microsoft.com/office/drawing/2014/main" id="{86B344CF-A56C-488F-A7C6-5BB83DE5BFA4}"/>
              </a:ext>
            </a:extLst>
          </p:cNvPr>
          <p:cNvSpPr txBox="1"/>
          <p:nvPr/>
        </p:nvSpPr>
        <p:spPr>
          <a:xfrm>
            <a:off x="2455369" y="200276"/>
            <a:ext cx="7104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Detekcia anomálie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Zástupný objekt pre číslo snímky 2">
            <a:extLst>
              <a:ext uri="{FF2B5EF4-FFF2-40B4-BE49-F238E27FC236}">
                <a16:creationId xmlns="" xmlns:a16="http://schemas.microsoft.com/office/drawing/2014/main" id="{1739319B-AAB8-4726-B1B9-7168553A76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14</a:t>
            </a:fld>
            <a:endParaRPr lang="sk-SK"/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71358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58"/>
    </mc:Choice>
    <mc:Fallback>
      <p:transition spd="slow" advTm="409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lokTextu 5">
            <a:extLst>
              <a:ext uri="{FF2B5EF4-FFF2-40B4-BE49-F238E27FC236}">
                <a16:creationId xmlns="" xmlns:a16="http://schemas.microsoft.com/office/drawing/2014/main" id="{58F23E04-F09F-4F8E-B350-D0AFAF33A357}"/>
              </a:ext>
            </a:extLst>
          </p:cNvPr>
          <p:cNvSpPr txBox="1"/>
          <p:nvPr/>
        </p:nvSpPr>
        <p:spPr>
          <a:xfrm>
            <a:off x="1763560" y="299148"/>
            <a:ext cx="8989351" cy="1865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sk-SK" sz="7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Ďakujem za pozornosť a podporu</a:t>
            </a:r>
            <a:endParaRPr lang="en-GB" sz="7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Skupina 2">
            <a:extLst>
              <a:ext uri="{FF2B5EF4-FFF2-40B4-BE49-F238E27FC236}">
                <a16:creationId xmlns="" xmlns:a16="http://schemas.microsoft.com/office/drawing/2014/main" id="{0C97CDF1-7C90-4212-8D34-6774BDB6277C}"/>
              </a:ext>
            </a:extLst>
          </p:cNvPr>
          <p:cNvGrpSpPr/>
          <p:nvPr/>
        </p:nvGrpSpPr>
        <p:grpSpPr>
          <a:xfrm>
            <a:off x="1015920" y="2555668"/>
            <a:ext cx="9736991" cy="3715355"/>
            <a:chOff x="1227504" y="2900783"/>
            <a:chExt cx="9736991" cy="3715355"/>
          </a:xfrm>
        </p:grpSpPr>
        <p:grpSp>
          <p:nvGrpSpPr>
            <p:cNvPr id="30" name="Skupina 29">
              <a:extLst>
                <a:ext uri="{FF2B5EF4-FFF2-40B4-BE49-F238E27FC236}">
                  <a16:creationId xmlns="" xmlns:a16="http://schemas.microsoft.com/office/drawing/2014/main" id="{954ECE0F-723D-4310-9852-1FC4F3BAD705}"/>
                </a:ext>
              </a:extLst>
            </p:cNvPr>
            <p:cNvGrpSpPr/>
            <p:nvPr/>
          </p:nvGrpSpPr>
          <p:grpSpPr>
            <a:xfrm>
              <a:off x="1227504" y="2900783"/>
              <a:ext cx="9736991" cy="3715355"/>
              <a:chOff x="877159" y="2139132"/>
              <a:chExt cx="9736991" cy="3715355"/>
            </a:xfrm>
          </p:grpSpPr>
          <p:grpSp>
            <p:nvGrpSpPr>
              <p:cNvPr id="22" name="Skupina 21">
                <a:extLst>
                  <a:ext uri="{FF2B5EF4-FFF2-40B4-BE49-F238E27FC236}">
                    <a16:creationId xmlns="" xmlns:a16="http://schemas.microsoft.com/office/drawing/2014/main" id="{FEEDFBC7-0F27-42D6-B86B-0D926D2399AE}"/>
                  </a:ext>
                </a:extLst>
              </p:cNvPr>
              <p:cNvGrpSpPr/>
              <p:nvPr/>
            </p:nvGrpSpPr>
            <p:grpSpPr>
              <a:xfrm>
                <a:off x="877159" y="2139132"/>
                <a:ext cx="9736991" cy="1925697"/>
                <a:chOff x="101600" y="3123531"/>
                <a:chExt cx="9736991" cy="1925697"/>
              </a:xfrm>
            </p:grpSpPr>
            <p:sp>
              <p:nvSpPr>
                <p:cNvPr id="4" name="Obdĺžnik: zaoblené rohy 3">
                  <a:extLst>
                    <a:ext uri="{FF2B5EF4-FFF2-40B4-BE49-F238E27FC236}">
                      <a16:creationId xmlns="" xmlns:a16="http://schemas.microsoft.com/office/drawing/2014/main" id="{44BF0CA0-058B-4C8F-85BF-AB9648D9BA69}"/>
                    </a:ext>
                  </a:extLst>
                </p:cNvPr>
                <p:cNvSpPr/>
                <p:nvPr/>
              </p:nvSpPr>
              <p:spPr>
                <a:xfrm>
                  <a:off x="5978868" y="3123531"/>
                  <a:ext cx="3080084" cy="1848051"/>
                </a:xfrm>
                <a:prstGeom prst="roundRect">
                  <a:avLst/>
                </a:prstGeom>
                <a:noFill/>
                <a:ln w="285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k-SK"/>
                </a:p>
              </p:txBody>
            </p:sp>
            <p:sp>
              <p:nvSpPr>
                <p:cNvPr id="5" name="BlokTextu 4">
                  <a:extLst>
                    <a:ext uri="{FF2B5EF4-FFF2-40B4-BE49-F238E27FC236}">
                      <a16:creationId xmlns="" xmlns:a16="http://schemas.microsoft.com/office/drawing/2014/main" id="{3088CA02-8080-48AE-9944-74E34AF6AA25}"/>
                    </a:ext>
                  </a:extLst>
                </p:cNvPr>
                <p:cNvSpPr txBox="1"/>
                <p:nvPr/>
              </p:nvSpPr>
              <p:spPr>
                <a:xfrm>
                  <a:off x="6248375" y="3602388"/>
                  <a:ext cx="2541069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sk-SK" sz="4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</a:t>
                  </a:r>
                  <a:r>
                    <a:rPr lang="en-GB" sz="4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lasifi</a:t>
                  </a:r>
                  <a:r>
                    <a:rPr lang="sk-SK" sz="4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káto</a:t>
                  </a:r>
                  <a:r>
                    <a:rPr lang="en-GB" sz="4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r</a:t>
                  </a:r>
                </a:p>
              </p:txBody>
            </p:sp>
            <p:sp>
              <p:nvSpPr>
                <p:cNvPr id="9" name="Šípka: doprava 8">
                  <a:extLst>
                    <a:ext uri="{FF2B5EF4-FFF2-40B4-BE49-F238E27FC236}">
                      <a16:creationId xmlns="" xmlns:a16="http://schemas.microsoft.com/office/drawing/2014/main" id="{B7693656-591F-482F-913C-BF576F51295B}"/>
                    </a:ext>
                  </a:extLst>
                </p:cNvPr>
                <p:cNvSpPr/>
                <p:nvPr/>
              </p:nvSpPr>
              <p:spPr>
                <a:xfrm>
                  <a:off x="5292658" y="3893552"/>
                  <a:ext cx="673768" cy="308008"/>
                </a:xfrm>
                <a:prstGeom prst="rightArrow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sk-SK"/>
                </a:p>
              </p:txBody>
            </p:sp>
            <p:grpSp>
              <p:nvGrpSpPr>
                <p:cNvPr id="18" name="Skupina 17">
                  <a:extLst>
                    <a:ext uri="{FF2B5EF4-FFF2-40B4-BE49-F238E27FC236}">
                      <a16:creationId xmlns="" xmlns:a16="http://schemas.microsoft.com/office/drawing/2014/main" id="{6CB4160D-C656-4A91-8656-00B88A874D31}"/>
                    </a:ext>
                  </a:extLst>
                </p:cNvPr>
                <p:cNvGrpSpPr/>
                <p:nvPr/>
              </p:nvGrpSpPr>
              <p:grpSpPr>
                <a:xfrm>
                  <a:off x="9058951" y="3311970"/>
                  <a:ext cx="779640" cy="1471172"/>
                  <a:chOff x="9058952" y="3068345"/>
                  <a:chExt cx="779640" cy="1471172"/>
                </a:xfrm>
              </p:grpSpPr>
              <p:cxnSp>
                <p:nvCxnSpPr>
                  <p:cNvPr id="11" name="Rovná spojnica 10">
                    <a:extLst>
                      <a:ext uri="{FF2B5EF4-FFF2-40B4-BE49-F238E27FC236}">
                        <a16:creationId xmlns="" xmlns:a16="http://schemas.microsoft.com/office/drawing/2014/main" id="{4AA25EC9-DB2E-4C46-A4BA-E67D4B6C58B7}"/>
                      </a:ext>
                    </a:extLst>
                  </p:cNvPr>
                  <p:cNvCxnSpPr/>
                  <p:nvPr/>
                </p:nvCxnSpPr>
                <p:spPr>
                  <a:xfrm>
                    <a:off x="9058952" y="3289300"/>
                    <a:ext cx="490888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" name="Rovná spojnica 11">
                    <a:extLst>
                      <a:ext uri="{FF2B5EF4-FFF2-40B4-BE49-F238E27FC236}">
                        <a16:creationId xmlns="" xmlns:a16="http://schemas.microsoft.com/office/drawing/2014/main" id="{7760869A-DF1D-4A09-A126-4A5C43133D54}"/>
                      </a:ext>
                    </a:extLst>
                  </p:cNvPr>
                  <p:cNvCxnSpPr/>
                  <p:nvPr/>
                </p:nvCxnSpPr>
                <p:spPr>
                  <a:xfrm>
                    <a:off x="9071786" y="3636077"/>
                    <a:ext cx="490888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Rovná spojnica 12">
                    <a:extLst>
                      <a:ext uri="{FF2B5EF4-FFF2-40B4-BE49-F238E27FC236}">
                        <a16:creationId xmlns="" xmlns:a16="http://schemas.microsoft.com/office/drawing/2014/main" id="{5EE864F3-C990-469C-9B54-4CAF2BD05A96}"/>
                      </a:ext>
                    </a:extLst>
                  </p:cNvPr>
                  <p:cNvCxnSpPr/>
                  <p:nvPr/>
                </p:nvCxnSpPr>
                <p:spPr>
                  <a:xfrm>
                    <a:off x="9058952" y="4346742"/>
                    <a:ext cx="490888" cy="0"/>
                  </a:xfrm>
                  <a:prstGeom prst="line">
                    <a:avLst/>
                  </a:prstGeom>
                  <a:ln w="28575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" name="Rovná spojnica 13">
                    <a:extLst>
                      <a:ext uri="{FF2B5EF4-FFF2-40B4-BE49-F238E27FC236}">
                        <a16:creationId xmlns="" xmlns:a16="http://schemas.microsoft.com/office/drawing/2014/main" id="{36BE3D4B-89A6-4F36-B787-A6918DCBE8F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9317230" y="3803931"/>
                    <a:ext cx="0" cy="407603"/>
                  </a:xfrm>
                  <a:prstGeom prst="line">
                    <a:avLst/>
                  </a:prstGeom>
                  <a:ln w="73025">
                    <a:solidFill>
                      <a:schemeClr val="tx1"/>
                    </a:solidFill>
                    <a:prstDash val="sysDot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6" name="BlokTextu 15">
                    <a:extLst>
                      <a:ext uri="{FF2B5EF4-FFF2-40B4-BE49-F238E27FC236}">
                        <a16:creationId xmlns="" xmlns:a16="http://schemas.microsoft.com/office/drawing/2014/main" id="{42A80C10-B41F-4C4F-B4D2-CEDA8E630939}"/>
                      </a:ext>
                    </a:extLst>
                  </p:cNvPr>
                  <p:cNvSpPr txBox="1"/>
                  <p:nvPr/>
                </p:nvSpPr>
                <p:spPr>
                  <a:xfrm>
                    <a:off x="9580321" y="3068345"/>
                    <a:ext cx="258271" cy="147117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sk-SK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0 1</a:t>
                    </a:r>
                  </a:p>
                  <a:p>
                    <a:pPr>
                      <a:lnSpc>
                        <a:spcPct val="80000"/>
                      </a:lnSpc>
                    </a:pPr>
                    <a:r>
                      <a:rPr lang="sk-SK" sz="2800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</a:rPr>
                      <a:t> 9</a:t>
                    </a:r>
                  </a:p>
                </p:txBody>
              </p:sp>
            </p:grpSp>
            <p:pic>
              <p:nvPicPr>
                <p:cNvPr id="15" name="Obrázok 14">
                  <a:extLst>
                    <a:ext uri="{FF2B5EF4-FFF2-40B4-BE49-F238E27FC236}">
                      <a16:creationId xmlns="" xmlns:a16="http://schemas.microsoft.com/office/drawing/2014/main" id="{097043F1-DF10-4531-8A99-C1146670FA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571655" y="3539722"/>
                  <a:ext cx="821584" cy="941721"/>
                </a:xfrm>
                <a:prstGeom prst="rect">
                  <a:avLst/>
                </a:prstGeom>
              </p:spPr>
            </p:pic>
            <p:sp>
              <p:nvSpPr>
                <p:cNvPr id="21" name="BlokTextu 20">
                  <a:extLst>
                    <a:ext uri="{FF2B5EF4-FFF2-40B4-BE49-F238E27FC236}">
                      <a16:creationId xmlns="" xmlns:a16="http://schemas.microsoft.com/office/drawing/2014/main" id="{E0CACB97-0442-4EA3-9E96-4A22CBC5F186}"/>
                    </a:ext>
                  </a:extLst>
                </p:cNvPr>
                <p:cNvSpPr txBox="1"/>
                <p:nvPr/>
              </p:nvSpPr>
              <p:spPr>
                <a:xfrm>
                  <a:off x="101600" y="4341342"/>
                  <a:ext cx="1968500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sk-SK" sz="4000" dirty="0"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otázka</a:t>
                  </a:r>
                  <a:endParaRPr lang="en-GB" sz="40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p:grpSp>
          <p:sp>
            <p:nvSpPr>
              <p:cNvPr id="2" name="Obdĺžnik: zaoblené rohy 1">
                <a:extLst>
                  <a:ext uri="{FF2B5EF4-FFF2-40B4-BE49-F238E27FC236}">
                    <a16:creationId xmlns="" xmlns:a16="http://schemas.microsoft.com/office/drawing/2014/main" id="{45E5DF5E-C617-43DA-BB5F-FC5474B6B115}"/>
                  </a:ext>
                </a:extLst>
              </p:cNvPr>
              <p:cNvSpPr/>
              <p:nvPr/>
            </p:nvSpPr>
            <p:spPr>
              <a:xfrm>
                <a:off x="2982017" y="2139132"/>
                <a:ext cx="3080084" cy="1848051"/>
              </a:xfrm>
              <a:prstGeom prst="roundRect">
                <a:avLst/>
              </a:prstGeom>
              <a:noFill/>
              <a:ln w="285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k-SK"/>
              </a:p>
            </p:txBody>
          </p:sp>
          <p:sp>
            <p:nvSpPr>
              <p:cNvPr id="7" name="BlokTextu 6">
                <a:extLst>
                  <a:ext uri="{FF2B5EF4-FFF2-40B4-BE49-F238E27FC236}">
                    <a16:creationId xmlns="" xmlns:a16="http://schemas.microsoft.com/office/drawing/2014/main" id="{89F6BDDB-DDF2-409C-8883-FB973D5D4854}"/>
                  </a:ext>
                </a:extLst>
              </p:cNvPr>
              <p:cNvSpPr txBox="1"/>
              <p:nvPr/>
            </p:nvSpPr>
            <p:spPr>
              <a:xfrm>
                <a:off x="3276712" y="2387447"/>
                <a:ext cx="2541069" cy="13234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detektor</a:t>
                </a:r>
                <a:r>
                  <a:rPr lang="sk-SK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GB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anom</a:t>
                </a:r>
                <a:r>
                  <a:rPr lang="sk-SK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á</a:t>
                </a:r>
                <a:r>
                  <a:rPr lang="en-GB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</a:t>
                </a:r>
                <a:r>
                  <a:rPr lang="sk-SK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ií</a:t>
                </a:r>
                <a:endPara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" name="Šípka: doprava 9">
                <a:extLst>
                  <a:ext uri="{FF2B5EF4-FFF2-40B4-BE49-F238E27FC236}">
                    <a16:creationId xmlns="" xmlns:a16="http://schemas.microsoft.com/office/drawing/2014/main" id="{7B276429-58E4-4A3E-A9D1-317E92D1AF80}"/>
                  </a:ext>
                </a:extLst>
              </p:cNvPr>
              <p:cNvSpPr/>
              <p:nvPr/>
            </p:nvSpPr>
            <p:spPr>
              <a:xfrm>
                <a:off x="2279374" y="2909153"/>
                <a:ext cx="673768" cy="308008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k-SK"/>
              </a:p>
            </p:txBody>
          </p:sp>
          <p:sp>
            <p:nvSpPr>
              <p:cNvPr id="17" name="BlokTextu 16">
                <a:extLst>
                  <a:ext uri="{FF2B5EF4-FFF2-40B4-BE49-F238E27FC236}">
                    <a16:creationId xmlns="" xmlns:a16="http://schemas.microsoft.com/office/drawing/2014/main" id="{BC577EA3-AEA9-42F8-A642-8CB23E456AF5}"/>
                  </a:ext>
                </a:extLst>
              </p:cNvPr>
              <p:cNvSpPr txBox="1"/>
              <p:nvPr/>
            </p:nvSpPr>
            <p:spPr>
              <a:xfrm>
                <a:off x="5145441" y="3899911"/>
                <a:ext cx="2010058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k-SK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odpoveď</a:t>
                </a:r>
                <a:endPara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Šípka: doprava 26">
                <a:extLst>
                  <a:ext uri="{FF2B5EF4-FFF2-40B4-BE49-F238E27FC236}">
                    <a16:creationId xmlns="" xmlns:a16="http://schemas.microsoft.com/office/drawing/2014/main" id="{199FCD1E-A5BA-4889-9F1F-A6BEB63E2AB7}"/>
                  </a:ext>
                </a:extLst>
              </p:cNvPr>
              <p:cNvSpPr/>
              <p:nvPr/>
            </p:nvSpPr>
            <p:spPr>
              <a:xfrm rot="5400000">
                <a:off x="4185174" y="4163833"/>
                <a:ext cx="673768" cy="308008"/>
              </a:xfrm>
              <a:prstGeom prst="rightArrow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k-SK"/>
              </a:p>
            </p:txBody>
          </p:sp>
          <p:pic>
            <p:nvPicPr>
              <p:cNvPr id="29" name="Obrázok 28">
                <a:extLst>
                  <a:ext uri="{FF2B5EF4-FFF2-40B4-BE49-F238E27FC236}">
                    <a16:creationId xmlns="" xmlns:a16="http://schemas.microsoft.com/office/drawing/2014/main" id="{4A90DED2-2868-4BEE-962D-774F1F5D81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45252" y="4177322"/>
                <a:ext cx="1529784" cy="1677165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9" name="BlokTextu 18">
                  <a:extLst>
                    <a:ext uri="{FF2B5EF4-FFF2-40B4-BE49-F238E27FC236}">
                      <a16:creationId xmlns="" xmlns:a16="http://schemas.microsoft.com/office/drawing/2014/main" id="{1DA99491-10FF-478C-A033-817189F14B98}"/>
                    </a:ext>
                  </a:extLst>
                </p:cNvPr>
                <p:cNvSpPr txBox="1"/>
                <p:nvPr/>
              </p:nvSpPr>
              <p:spPr>
                <a:xfrm>
                  <a:off x="6412446" y="3911813"/>
                  <a:ext cx="636682" cy="55399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3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⊕</m:t>
                        </m:r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19" name="BlokTextu 18">
                  <a:extLst>
                    <a:ext uri="{FF2B5EF4-FFF2-40B4-BE49-F238E27FC236}">
                      <a16:creationId xmlns:a16="http://schemas.microsoft.com/office/drawing/2014/main" id="{1DA99491-10FF-478C-A033-817189F14B9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412446" y="3911813"/>
                  <a:ext cx="636682" cy="553998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5" name="BlokTextu 24">
                  <a:extLst>
                    <a:ext uri="{FF2B5EF4-FFF2-40B4-BE49-F238E27FC236}">
                      <a16:creationId xmlns="" xmlns:a16="http://schemas.microsoft.com/office/drawing/2014/main" id="{DC7A2F08-A674-4197-81C5-130F18AFF6AC}"/>
                    </a:ext>
                  </a:extLst>
                </p:cNvPr>
                <p:cNvSpPr txBox="1"/>
                <p:nvPr/>
              </p:nvSpPr>
              <p:spPr>
                <a:xfrm>
                  <a:off x="4942756" y="4749174"/>
                  <a:ext cx="636682" cy="553998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GB" sz="3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⊖</m:t>
                        </m:r>
                      </m:oMath>
                    </m:oMathPara>
                  </a14:m>
                  <a:endParaRPr lang="en-GB" sz="3600" dirty="0"/>
                </a:p>
              </p:txBody>
            </p:sp>
          </mc:Choice>
          <mc:Fallback xmlns="">
            <p:sp>
              <p:nvSpPr>
                <p:cNvPr id="25" name="BlokTextu 24">
                  <a:extLst>
                    <a:ext uri="{FF2B5EF4-FFF2-40B4-BE49-F238E27FC236}">
                      <a16:creationId xmlns:a16="http://schemas.microsoft.com/office/drawing/2014/main" id="{DC7A2F08-A674-4197-81C5-130F18AFF6A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942756" y="4749174"/>
                  <a:ext cx="636682" cy="55399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24" name="BlokTextu 23">
            <a:extLst>
              <a:ext uri="{FF2B5EF4-FFF2-40B4-BE49-F238E27FC236}">
                <a16:creationId xmlns="" xmlns:a16="http://schemas.microsoft.com/office/drawing/2014/main" id="{B7F3ADB5-B99C-4A1F-89D1-2F59D0BC85C4}"/>
              </a:ext>
            </a:extLst>
          </p:cNvPr>
          <p:cNvSpPr txBox="1"/>
          <p:nvPr/>
        </p:nvSpPr>
        <p:spPr>
          <a:xfrm>
            <a:off x="5367854" y="5685526"/>
            <a:ext cx="495039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sk-SK" sz="4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Prémiová úloha T13</a:t>
            </a:r>
          </a:p>
        </p:txBody>
      </p:sp>
      <p:sp>
        <p:nvSpPr>
          <p:cNvPr id="8" name="Zástupný objekt pre číslo snímky 7">
            <a:extLst>
              <a:ext uri="{FF2B5EF4-FFF2-40B4-BE49-F238E27FC236}">
                <a16:creationId xmlns="" xmlns:a16="http://schemas.microsoft.com/office/drawing/2014/main" id="{5A647661-C0F5-46D8-AB53-57DB6C41D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15</a:t>
            </a:fld>
            <a:endParaRPr lang="sk-SK"/>
          </a:p>
        </p:txBody>
      </p:sp>
      <p:pic>
        <p:nvPicPr>
          <p:cNvPr id="20" name="Zvuk 1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319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460"/>
    </mc:Choice>
    <mc:Fallback>
      <p:transition spd="slow" advTm="54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lokTextu 2">
            <a:extLst>
              <a:ext uri="{FF2B5EF4-FFF2-40B4-BE49-F238E27FC236}">
                <a16:creationId xmlns="" xmlns:a16="http://schemas.microsoft.com/office/drawing/2014/main" id="{0CEB533D-0FBA-4FCC-BC2E-BF4F79EE1669}"/>
              </a:ext>
            </a:extLst>
          </p:cNvPr>
          <p:cNvSpPr txBox="1"/>
          <p:nvPr/>
        </p:nvSpPr>
        <p:spPr>
          <a:xfrm>
            <a:off x="1027095" y="544122"/>
            <a:ext cx="101378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Systém rozpoznávania vzorov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19" name="Skupina 18">
            <a:extLst>
              <a:ext uri="{FF2B5EF4-FFF2-40B4-BE49-F238E27FC236}">
                <a16:creationId xmlns="" xmlns:a16="http://schemas.microsoft.com/office/drawing/2014/main" id="{D402E777-ABFB-40A3-A20D-043398A5FB8F}"/>
              </a:ext>
            </a:extLst>
          </p:cNvPr>
          <p:cNvGrpSpPr/>
          <p:nvPr/>
        </p:nvGrpSpPr>
        <p:grpSpPr>
          <a:xfrm>
            <a:off x="2353407" y="1841276"/>
            <a:ext cx="7485184" cy="3797177"/>
            <a:chOff x="2353407" y="1688876"/>
            <a:chExt cx="7485184" cy="3797177"/>
          </a:xfrm>
        </p:grpSpPr>
        <p:sp>
          <p:nvSpPr>
            <p:cNvPr id="4" name="Obdĺžnik: zaoblené rohy 3">
              <a:extLst>
                <a:ext uri="{FF2B5EF4-FFF2-40B4-BE49-F238E27FC236}">
                  <a16:creationId xmlns="" xmlns:a16="http://schemas.microsoft.com/office/drawing/2014/main" id="{44BF0CA0-058B-4C8F-85BF-AB9648D9BA69}"/>
                </a:ext>
              </a:extLst>
            </p:cNvPr>
            <p:cNvSpPr/>
            <p:nvPr/>
          </p:nvSpPr>
          <p:spPr>
            <a:xfrm>
              <a:off x="5978868" y="2971131"/>
              <a:ext cx="3080084" cy="1848051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sp>
          <p:nvSpPr>
            <p:cNvPr id="5" name="BlokTextu 4">
              <a:extLst>
                <a:ext uri="{FF2B5EF4-FFF2-40B4-BE49-F238E27FC236}">
                  <a16:creationId xmlns="" xmlns:a16="http://schemas.microsoft.com/office/drawing/2014/main" id="{3088CA02-8080-48AE-9944-74E34AF6AA25}"/>
                </a:ext>
              </a:extLst>
            </p:cNvPr>
            <p:cNvSpPr txBox="1"/>
            <p:nvPr/>
          </p:nvSpPr>
          <p:spPr>
            <a:xfrm>
              <a:off x="6248375" y="3449988"/>
              <a:ext cx="25410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lasifi</a:t>
              </a:r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káto</a:t>
              </a:r>
              <a:r>
                <a: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p:pic>
          <p:nvPicPr>
            <p:cNvPr id="7" name="Obrázok 6">
              <a:extLst>
                <a:ext uri="{FF2B5EF4-FFF2-40B4-BE49-F238E27FC236}">
                  <a16:creationId xmlns="" xmlns:a16="http://schemas.microsoft.com/office/drawing/2014/main" id="{3B5AEF40-67EE-4641-9F3A-9B568B3AFF2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53407" y="2304259"/>
              <a:ext cx="2791215" cy="3181794"/>
            </a:xfrm>
            <a:prstGeom prst="rect">
              <a:avLst/>
            </a:prstGeom>
          </p:spPr>
        </p:pic>
        <p:sp>
          <p:nvSpPr>
            <p:cNvPr id="8" name="BlokTextu 7">
              <a:extLst>
                <a:ext uri="{FF2B5EF4-FFF2-40B4-BE49-F238E27FC236}">
                  <a16:creationId xmlns="" xmlns:a16="http://schemas.microsoft.com/office/drawing/2014/main" id="{357207BF-ACB5-4B88-A2C2-9CA7B488487B}"/>
                </a:ext>
              </a:extLst>
            </p:cNvPr>
            <p:cNvSpPr txBox="1"/>
            <p:nvPr/>
          </p:nvSpPr>
          <p:spPr>
            <a:xfrm>
              <a:off x="3206791" y="1688876"/>
              <a:ext cx="171329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sz="3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MNIST</a:t>
              </a:r>
            </a:p>
          </p:txBody>
        </p:sp>
        <p:sp>
          <p:nvSpPr>
            <p:cNvPr id="9" name="Šípka: doprava 8">
              <a:extLst>
                <a:ext uri="{FF2B5EF4-FFF2-40B4-BE49-F238E27FC236}">
                  <a16:creationId xmlns="" xmlns:a16="http://schemas.microsoft.com/office/drawing/2014/main" id="{B7693656-591F-482F-913C-BF576F51295B}"/>
                </a:ext>
              </a:extLst>
            </p:cNvPr>
            <p:cNvSpPr/>
            <p:nvPr/>
          </p:nvSpPr>
          <p:spPr>
            <a:xfrm>
              <a:off x="5276225" y="3741152"/>
              <a:ext cx="673768" cy="3080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grpSp>
          <p:nvGrpSpPr>
            <p:cNvPr id="18" name="Skupina 17">
              <a:extLst>
                <a:ext uri="{FF2B5EF4-FFF2-40B4-BE49-F238E27FC236}">
                  <a16:creationId xmlns="" xmlns:a16="http://schemas.microsoft.com/office/drawing/2014/main" id="{6CB4160D-C656-4A91-8656-00B88A874D31}"/>
                </a:ext>
              </a:extLst>
            </p:cNvPr>
            <p:cNvGrpSpPr/>
            <p:nvPr/>
          </p:nvGrpSpPr>
          <p:grpSpPr>
            <a:xfrm>
              <a:off x="9058951" y="3159570"/>
              <a:ext cx="779640" cy="1471172"/>
              <a:chOff x="9058952" y="3068345"/>
              <a:chExt cx="779640" cy="1471172"/>
            </a:xfrm>
          </p:grpSpPr>
          <p:cxnSp>
            <p:nvCxnSpPr>
              <p:cNvPr id="11" name="Rovná spojnica 10">
                <a:extLst>
                  <a:ext uri="{FF2B5EF4-FFF2-40B4-BE49-F238E27FC236}">
                    <a16:creationId xmlns="" xmlns:a16="http://schemas.microsoft.com/office/drawing/2014/main" id="{4AA25EC9-DB2E-4C46-A4BA-E67D4B6C58B7}"/>
                  </a:ext>
                </a:extLst>
              </p:cNvPr>
              <p:cNvCxnSpPr/>
              <p:nvPr/>
            </p:nvCxnSpPr>
            <p:spPr>
              <a:xfrm>
                <a:off x="9058952" y="3289300"/>
                <a:ext cx="49088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ovná spojnica 11">
                <a:extLst>
                  <a:ext uri="{FF2B5EF4-FFF2-40B4-BE49-F238E27FC236}">
                    <a16:creationId xmlns="" xmlns:a16="http://schemas.microsoft.com/office/drawing/2014/main" id="{7760869A-DF1D-4A09-A126-4A5C43133D54}"/>
                  </a:ext>
                </a:extLst>
              </p:cNvPr>
              <p:cNvCxnSpPr/>
              <p:nvPr/>
            </p:nvCxnSpPr>
            <p:spPr>
              <a:xfrm>
                <a:off x="9071786" y="3636077"/>
                <a:ext cx="49088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Rovná spojnica 12">
                <a:extLst>
                  <a:ext uri="{FF2B5EF4-FFF2-40B4-BE49-F238E27FC236}">
                    <a16:creationId xmlns="" xmlns:a16="http://schemas.microsoft.com/office/drawing/2014/main" id="{5EE864F3-C990-469C-9B54-4CAF2BD05A96}"/>
                  </a:ext>
                </a:extLst>
              </p:cNvPr>
              <p:cNvCxnSpPr/>
              <p:nvPr/>
            </p:nvCxnSpPr>
            <p:spPr>
              <a:xfrm>
                <a:off x="9058952" y="4346742"/>
                <a:ext cx="49088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Rovná spojnica 13">
                <a:extLst>
                  <a:ext uri="{FF2B5EF4-FFF2-40B4-BE49-F238E27FC236}">
                    <a16:creationId xmlns="" xmlns:a16="http://schemas.microsoft.com/office/drawing/2014/main" id="{36BE3D4B-89A6-4F36-B787-A6918DCBE8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17230" y="3803931"/>
                <a:ext cx="0" cy="407603"/>
              </a:xfrm>
              <a:prstGeom prst="line">
                <a:avLst/>
              </a:prstGeom>
              <a:ln w="7302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BlokTextu 15">
                <a:extLst>
                  <a:ext uri="{FF2B5EF4-FFF2-40B4-BE49-F238E27FC236}">
                    <a16:creationId xmlns="" xmlns:a16="http://schemas.microsoft.com/office/drawing/2014/main" id="{42A80C10-B41F-4C4F-B4D2-CEDA8E630939}"/>
                  </a:ext>
                </a:extLst>
              </p:cNvPr>
              <p:cNvSpPr txBox="1"/>
              <p:nvPr/>
            </p:nvSpPr>
            <p:spPr>
              <a:xfrm>
                <a:off x="9580321" y="3068345"/>
                <a:ext cx="258271" cy="14711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sk-SK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0 1</a:t>
                </a:r>
              </a:p>
              <a:p>
                <a:pPr>
                  <a:lnSpc>
                    <a:spcPct val="80000"/>
                  </a:lnSpc>
                </a:pPr>
                <a:r>
                  <a:rPr lang="sk-SK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9</a:t>
                </a:r>
              </a:p>
            </p:txBody>
          </p:sp>
        </p:grpSp>
      </p:grpSp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672E88CA-A06A-4AB9-AF52-39109609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2</a:t>
            </a:fld>
            <a:endParaRPr lang="sk-SK"/>
          </a:p>
        </p:txBody>
      </p:sp>
      <p:pic>
        <p:nvPicPr>
          <p:cNvPr id="6" name="Zvuk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8276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167"/>
    </mc:Choice>
    <mc:Fallback>
      <p:transition spd="slow" advTm="461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Skupina 21">
            <a:extLst>
              <a:ext uri="{FF2B5EF4-FFF2-40B4-BE49-F238E27FC236}">
                <a16:creationId xmlns="" xmlns:a16="http://schemas.microsoft.com/office/drawing/2014/main" id="{FEEDFBC7-0F27-42D6-B86B-0D926D2399AE}"/>
              </a:ext>
            </a:extLst>
          </p:cNvPr>
          <p:cNvGrpSpPr/>
          <p:nvPr/>
        </p:nvGrpSpPr>
        <p:grpSpPr>
          <a:xfrm>
            <a:off x="1434808" y="1950633"/>
            <a:ext cx="10350792" cy="3899696"/>
            <a:chOff x="1485608" y="1493433"/>
            <a:chExt cx="10350792" cy="3899696"/>
          </a:xfrm>
        </p:grpSpPr>
        <p:sp>
          <p:nvSpPr>
            <p:cNvPr id="4" name="Obdĺžnik: zaoblené rohy 3">
              <a:extLst>
                <a:ext uri="{FF2B5EF4-FFF2-40B4-BE49-F238E27FC236}">
                  <a16:creationId xmlns="" xmlns:a16="http://schemas.microsoft.com/office/drawing/2014/main" id="{44BF0CA0-058B-4C8F-85BF-AB9648D9BA69}"/>
                </a:ext>
              </a:extLst>
            </p:cNvPr>
            <p:cNvSpPr/>
            <p:nvPr/>
          </p:nvSpPr>
          <p:spPr>
            <a:xfrm>
              <a:off x="5978868" y="3123531"/>
              <a:ext cx="3080084" cy="1848051"/>
            </a:xfrm>
            <a:prstGeom prst="roundRect">
              <a:avLst/>
            </a:prstGeom>
            <a:noFill/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sp>
          <p:nvSpPr>
            <p:cNvPr id="5" name="BlokTextu 4">
              <a:extLst>
                <a:ext uri="{FF2B5EF4-FFF2-40B4-BE49-F238E27FC236}">
                  <a16:creationId xmlns="" xmlns:a16="http://schemas.microsoft.com/office/drawing/2014/main" id="{3088CA02-8080-48AE-9944-74E34AF6AA25}"/>
                </a:ext>
              </a:extLst>
            </p:cNvPr>
            <p:cNvSpPr txBox="1"/>
            <p:nvPr/>
          </p:nvSpPr>
          <p:spPr>
            <a:xfrm>
              <a:off x="6248375" y="3602388"/>
              <a:ext cx="254106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</a:t>
              </a:r>
              <a:r>
                <a: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lasifi</a:t>
              </a:r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káto</a:t>
              </a:r>
              <a:r>
                <a: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r</a:t>
              </a:r>
            </a:p>
          </p:txBody>
        </p:sp>
        <p:sp>
          <p:nvSpPr>
            <p:cNvPr id="8" name="BlokTextu 7">
              <a:extLst>
                <a:ext uri="{FF2B5EF4-FFF2-40B4-BE49-F238E27FC236}">
                  <a16:creationId xmlns="" xmlns:a16="http://schemas.microsoft.com/office/drawing/2014/main" id="{357207BF-ACB5-4B88-A2C2-9CA7B488487B}"/>
                </a:ext>
              </a:extLst>
            </p:cNvPr>
            <p:cNvSpPr txBox="1"/>
            <p:nvPr/>
          </p:nvSpPr>
          <p:spPr>
            <a:xfrm>
              <a:off x="1765465" y="3687417"/>
              <a:ext cx="206943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sz="3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F-MNIST</a:t>
              </a:r>
            </a:p>
          </p:txBody>
        </p:sp>
        <p:sp>
          <p:nvSpPr>
            <p:cNvPr id="9" name="Šípka: doprava 8">
              <a:extLst>
                <a:ext uri="{FF2B5EF4-FFF2-40B4-BE49-F238E27FC236}">
                  <a16:creationId xmlns="" xmlns:a16="http://schemas.microsoft.com/office/drawing/2014/main" id="{B7693656-591F-482F-913C-BF576F51295B}"/>
                </a:ext>
              </a:extLst>
            </p:cNvPr>
            <p:cNvSpPr/>
            <p:nvPr/>
          </p:nvSpPr>
          <p:spPr>
            <a:xfrm>
              <a:off x="5276225" y="3893552"/>
              <a:ext cx="673768" cy="30800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sk-SK"/>
            </a:p>
          </p:txBody>
        </p:sp>
        <p:grpSp>
          <p:nvGrpSpPr>
            <p:cNvPr id="18" name="Skupina 17">
              <a:extLst>
                <a:ext uri="{FF2B5EF4-FFF2-40B4-BE49-F238E27FC236}">
                  <a16:creationId xmlns="" xmlns:a16="http://schemas.microsoft.com/office/drawing/2014/main" id="{6CB4160D-C656-4A91-8656-00B88A874D31}"/>
                </a:ext>
              </a:extLst>
            </p:cNvPr>
            <p:cNvGrpSpPr/>
            <p:nvPr/>
          </p:nvGrpSpPr>
          <p:grpSpPr>
            <a:xfrm>
              <a:off x="9058951" y="3311970"/>
              <a:ext cx="779640" cy="1471172"/>
              <a:chOff x="9058952" y="3068345"/>
              <a:chExt cx="779640" cy="1471172"/>
            </a:xfrm>
          </p:grpSpPr>
          <p:cxnSp>
            <p:nvCxnSpPr>
              <p:cNvPr id="11" name="Rovná spojnica 10">
                <a:extLst>
                  <a:ext uri="{FF2B5EF4-FFF2-40B4-BE49-F238E27FC236}">
                    <a16:creationId xmlns="" xmlns:a16="http://schemas.microsoft.com/office/drawing/2014/main" id="{4AA25EC9-DB2E-4C46-A4BA-E67D4B6C58B7}"/>
                  </a:ext>
                </a:extLst>
              </p:cNvPr>
              <p:cNvCxnSpPr/>
              <p:nvPr/>
            </p:nvCxnSpPr>
            <p:spPr>
              <a:xfrm>
                <a:off x="9058952" y="3289300"/>
                <a:ext cx="49088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Rovná spojnica 11">
                <a:extLst>
                  <a:ext uri="{FF2B5EF4-FFF2-40B4-BE49-F238E27FC236}">
                    <a16:creationId xmlns="" xmlns:a16="http://schemas.microsoft.com/office/drawing/2014/main" id="{7760869A-DF1D-4A09-A126-4A5C43133D54}"/>
                  </a:ext>
                </a:extLst>
              </p:cNvPr>
              <p:cNvCxnSpPr/>
              <p:nvPr/>
            </p:nvCxnSpPr>
            <p:spPr>
              <a:xfrm>
                <a:off x="9071786" y="3636077"/>
                <a:ext cx="490888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Rovná spojnica 12">
                <a:extLst>
                  <a:ext uri="{FF2B5EF4-FFF2-40B4-BE49-F238E27FC236}">
                    <a16:creationId xmlns="" xmlns:a16="http://schemas.microsoft.com/office/drawing/2014/main" id="{5EE864F3-C990-469C-9B54-4CAF2BD05A96}"/>
                  </a:ext>
                </a:extLst>
              </p:cNvPr>
              <p:cNvCxnSpPr/>
              <p:nvPr/>
            </p:nvCxnSpPr>
            <p:spPr>
              <a:xfrm>
                <a:off x="9058952" y="4346742"/>
                <a:ext cx="490888" cy="0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Rovná spojnica 13">
                <a:extLst>
                  <a:ext uri="{FF2B5EF4-FFF2-40B4-BE49-F238E27FC236}">
                    <a16:creationId xmlns="" xmlns:a16="http://schemas.microsoft.com/office/drawing/2014/main" id="{36BE3D4B-89A6-4F36-B787-A6918DCBE8F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317230" y="3803931"/>
                <a:ext cx="0" cy="407603"/>
              </a:xfrm>
              <a:prstGeom prst="line">
                <a:avLst/>
              </a:prstGeom>
              <a:ln w="73025">
                <a:solidFill>
                  <a:schemeClr val="tx1"/>
                </a:solidFill>
                <a:prstDash val="sys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BlokTextu 15">
                <a:extLst>
                  <a:ext uri="{FF2B5EF4-FFF2-40B4-BE49-F238E27FC236}">
                    <a16:creationId xmlns="" xmlns:a16="http://schemas.microsoft.com/office/drawing/2014/main" id="{42A80C10-B41F-4C4F-B4D2-CEDA8E630939}"/>
                  </a:ext>
                </a:extLst>
              </p:cNvPr>
              <p:cNvSpPr txBox="1"/>
              <p:nvPr/>
            </p:nvSpPr>
            <p:spPr>
              <a:xfrm>
                <a:off x="9580321" y="3068345"/>
                <a:ext cx="258271" cy="147117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sk-SK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0 1</a:t>
                </a:r>
              </a:p>
              <a:p>
                <a:pPr>
                  <a:lnSpc>
                    <a:spcPct val="80000"/>
                  </a:lnSpc>
                </a:pPr>
                <a:r>
                  <a:rPr lang="sk-SK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sk-SK" sz="28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</a:t>
                </a:r>
              </a:p>
            </p:txBody>
          </p:sp>
        </p:grpSp>
        <p:pic>
          <p:nvPicPr>
            <p:cNvPr id="6" name="Obrázok 5">
              <a:extLst>
                <a:ext uri="{FF2B5EF4-FFF2-40B4-BE49-F238E27FC236}">
                  <a16:creationId xmlns="" xmlns:a16="http://schemas.microsoft.com/office/drawing/2014/main" id="{3E8D832E-3AF8-47B8-A089-6DD7A8738C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66" t="17015" b="20419"/>
            <a:stretch/>
          </p:blipFill>
          <p:spPr>
            <a:xfrm>
              <a:off x="1485608" y="1493433"/>
              <a:ext cx="4185360" cy="1935567"/>
            </a:xfrm>
            <a:prstGeom prst="rect">
              <a:avLst/>
            </a:prstGeom>
          </p:spPr>
        </p:pic>
        <p:pic>
          <p:nvPicPr>
            <p:cNvPr id="15" name="Obrázok 14">
              <a:extLst>
                <a:ext uri="{FF2B5EF4-FFF2-40B4-BE49-F238E27FC236}">
                  <a16:creationId xmlns="" xmlns:a16="http://schemas.microsoft.com/office/drawing/2014/main" id="{097043F1-DF10-4531-8A99-C1146670FA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344065" y="3576694"/>
              <a:ext cx="821584" cy="941721"/>
            </a:xfrm>
            <a:prstGeom prst="rect">
              <a:avLst/>
            </a:prstGeom>
          </p:spPr>
        </p:pic>
        <p:sp>
          <p:nvSpPr>
            <p:cNvPr id="20" name="BlokTextu 19">
              <a:extLst>
                <a:ext uri="{FF2B5EF4-FFF2-40B4-BE49-F238E27FC236}">
                  <a16:creationId xmlns="" xmlns:a16="http://schemas.microsoft.com/office/drawing/2014/main" id="{4DB5510A-86D6-4698-A0A2-68024504AD49}"/>
                </a:ext>
              </a:extLst>
            </p:cNvPr>
            <p:cNvSpPr txBox="1"/>
            <p:nvPr/>
          </p:nvSpPr>
          <p:spPr>
            <a:xfrm>
              <a:off x="10124676" y="4010583"/>
              <a:ext cx="470565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sk-SK" sz="60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anose="02020603050405020304" pitchFamily="18" charset="0"/>
                  <a:cs typeface="Times New Roman" panose="02020603050405020304" pitchFamily="18" charset="0"/>
                </a:rPr>
                <a:t>9</a:t>
              </a:r>
              <a:endParaRPr lang="sk-SK" sz="6000" dirty="0"/>
            </a:p>
          </p:txBody>
        </p:sp>
        <p:sp>
          <p:nvSpPr>
            <p:cNvPr id="21" name="BlokTextu 20">
              <a:extLst>
                <a:ext uri="{FF2B5EF4-FFF2-40B4-BE49-F238E27FC236}">
                  <a16:creationId xmlns="" xmlns:a16="http://schemas.microsoft.com/office/drawing/2014/main" id="{E0CACB97-0442-4EA3-9E96-4A22CBC5F186}"/>
                </a:ext>
              </a:extLst>
            </p:cNvPr>
            <p:cNvSpPr txBox="1"/>
            <p:nvPr/>
          </p:nvSpPr>
          <p:spPr>
            <a:xfrm>
              <a:off x="3746500" y="4685243"/>
              <a:ext cx="808990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otázka</a:t>
              </a:r>
              <a:r>
                <a:rPr lang="en-GB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  </a:t>
              </a:r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				   odpoveď</a:t>
              </a:r>
              <a:endParaRPr lang="en-GB" sz="4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9" name="BlokTextu 18">
            <a:extLst>
              <a:ext uri="{FF2B5EF4-FFF2-40B4-BE49-F238E27FC236}">
                <a16:creationId xmlns="" xmlns:a16="http://schemas.microsoft.com/office/drawing/2014/main" id="{17AE9CC6-D8BA-42A5-A70A-FC6D8B90C0C9}"/>
              </a:ext>
            </a:extLst>
          </p:cNvPr>
          <p:cNvSpPr txBox="1"/>
          <p:nvPr/>
        </p:nvSpPr>
        <p:spPr>
          <a:xfrm>
            <a:off x="1027095" y="544122"/>
            <a:ext cx="101378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Systém rozpoznávania vzorov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39F68BE6-6883-4DF4-80F1-AAE547951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3</a:t>
            </a:fld>
            <a:endParaRPr lang="sk-SK"/>
          </a:p>
        </p:txBody>
      </p:sp>
      <p:pic>
        <p:nvPicPr>
          <p:cNvPr id="3" name="Zvuk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585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127"/>
    </mc:Choice>
    <mc:Fallback>
      <p:transition spd="slow" advTm="60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dĺžnik: zaoblené rohy 6">
            <a:extLst>
              <a:ext uri="{FF2B5EF4-FFF2-40B4-BE49-F238E27FC236}">
                <a16:creationId xmlns="" xmlns:a16="http://schemas.microsoft.com/office/drawing/2014/main" id="{51BC7D4F-7624-48A6-ACF4-035E9DC12F5A}"/>
              </a:ext>
            </a:extLst>
          </p:cNvPr>
          <p:cNvSpPr/>
          <p:nvPr/>
        </p:nvSpPr>
        <p:spPr>
          <a:xfrm>
            <a:off x="713064" y="738231"/>
            <a:ext cx="11023134" cy="58135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grpSp>
        <p:nvGrpSpPr>
          <p:cNvPr id="24" name="Skupina 23">
            <a:extLst>
              <a:ext uri="{FF2B5EF4-FFF2-40B4-BE49-F238E27FC236}">
                <a16:creationId xmlns="" xmlns:a16="http://schemas.microsoft.com/office/drawing/2014/main" id="{956B88C0-C1EB-467C-ABBD-6AC4CE5507D2}"/>
              </a:ext>
            </a:extLst>
          </p:cNvPr>
          <p:cNvGrpSpPr/>
          <p:nvPr/>
        </p:nvGrpSpPr>
        <p:grpSpPr>
          <a:xfrm>
            <a:off x="1539543" y="4032032"/>
            <a:ext cx="4241945" cy="1945666"/>
            <a:chOff x="1645076" y="4025916"/>
            <a:chExt cx="4241945" cy="1945666"/>
          </a:xfrm>
        </p:grpSpPr>
        <p:sp>
          <p:nvSpPr>
            <p:cNvPr id="8" name="BlokTextu 7">
              <a:extLst>
                <a:ext uri="{FF2B5EF4-FFF2-40B4-BE49-F238E27FC236}">
                  <a16:creationId xmlns="" xmlns:a16="http://schemas.microsoft.com/office/drawing/2014/main" id="{942AF386-02DC-4DFF-AE94-69A42C256252}"/>
                </a:ext>
              </a:extLst>
            </p:cNvPr>
            <p:cNvSpPr txBox="1"/>
            <p:nvPr/>
          </p:nvSpPr>
          <p:spPr>
            <a:xfrm>
              <a:off x="2894664" y="4546749"/>
              <a:ext cx="958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známe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Ovál 1">
              <a:extLst>
                <a:ext uri="{FF2B5EF4-FFF2-40B4-BE49-F238E27FC236}">
                  <a16:creationId xmlns="" xmlns:a16="http://schemas.microsoft.com/office/drawing/2014/main" id="{92C5CE54-8372-4801-B578-A9AA965D78E8}"/>
                </a:ext>
              </a:extLst>
            </p:cNvPr>
            <p:cNvSpPr/>
            <p:nvPr/>
          </p:nvSpPr>
          <p:spPr>
            <a:xfrm rot="20434571">
              <a:off x="1645076" y="4729199"/>
              <a:ext cx="771787" cy="343948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1" name="Obrázok 10">
              <a:extLst>
                <a:ext uri="{FF2B5EF4-FFF2-40B4-BE49-F238E27FC236}">
                  <a16:creationId xmlns="" xmlns:a16="http://schemas.microsoft.com/office/drawing/2014/main" id="{65F5FB6F-69BF-459C-82BC-70747EFFA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0461"/>
            <a:stretch/>
          </p:blipFill>
          <p:spPr>
            <a:xfrm>
              <a:off x="3798638" y="4025916"/>
              <a:ext cx="2088383" cy="1945666"/>
            </a:xfrm>
            <a:prstGeom prst="rect">
              <a:avLst/>
            </a:prstGeom>
          </p:spPr>
        </p:pic>
      </p:grpSp>
      <p:sp>
        <p:nvSpPr>
          <p:cNvPr id="37" name="BlokTextu 36">
            <a:extLst>
              <a:ext uri="{FF2B5EF4-FFF2-40B4-BE49-F238E27FC236}">
                <a16:creationId xmlns="" xmlns:a16="http://schemas.microsoft.com/office/drawing/2014/main" id="{5726978D-9B8D-4982-87BF-32D214C600D6}"/>
              </a:ext>
            </a:extLst>
          </p:cNvPr>
          <p:cNvSpPr txBox="1"/>
          <p:nvPr/>
        </p:nvSpPr>
        <p:spPr>
          <a:xfrm>
            <a:off x="3337559" y="738231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prekliatie rozmerom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Rovná spojovacia šípka 4">
            <a:extLst>
              <a:ext uri="{FF2B5EF4-FFF2-40B4-BE49-F238E27FC236}">
                <a16:creationId xmlns="" xmlns:a16="http://schemas.microsoft.com/office/drawing/2014/main" id="{91A7E160-E41A-4909-A2B6-FFD2C16E521F}"/>
              </a:ext>
            </a:extLst>
          </p:cNvPr>
          <p:cNvCxnSpPr/>
          <p:nvPr/>
        </p:nvCxnSpPr>
        <p:spPr>
          <a:xfrm>
            <a:off x="1919667" y="4907289"/>
            <a:ext cx="2412514" cy="0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Skupina 2">
            <a:extLst>
              <a:ext uri="{FF2B5EF4-FFF2-40B4-BE49-F238E27FC236}">
                <a16:creationId xmlns="" xmlns:a16="http://schemas.microsoft.com/office/drawing/2014/main" id="{E294552E-890A-4189-A7FD-2B175DECD938}"/>
              </a:ext>
            </a:extLst>
          </p:cNvPr>
          <p:cNvGrpSpPr/>
          <p:nvPr/>
        </p:nvGrpSpPr>
        <p:grpSpPr>
          <a:xfrm>
            <a:off x="2108608" y="1898448"/>
            <a:ext cx="3479454" cy="2921996"/>
            <a:chOff x="2108608" y="1898448"/>
            <a:chExt cx="3479454" cy="2921996"/>
          </a:xfrm>
        </p:grpSpPr>
        <p:sp>
          <p:nvSpPr>
            <p:cNvPr id="26" name="Obdĺžnik 25">
              <a:extLst>
                <a:ext uri="{FF2B5EF4-FFF2-40B4-BE49-F238E27FC236}">
                  <a16:creationId xmlns="" xmlns:a16="http://schemas.microsoft.com/office/drawing/2014/main" id="{7F385A3E-3AAB-4CA1-BF8D-3C1EA3842194}"/>
                </a:ext>
              </a:extLst>
            </p:cNvPr>
            <p:cNvSpPr/>
            <p:nvPr/>
          </p:nvSpPr>
          <p:spPr>
            <a:xfrm>
              <a:off x="3693105" y="1898448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7" name="Rovná spojovacia šípka 26">
              <a:extLst>
                <a:ext uri="{FF2B5EF4-FFF2-40B4-BE49-F238E27FC236}">
                  <a16:creationId xmlns="" xmlns:a16="http://schemas.microsoft.com/office/drawing/2014/main" id="{75F239BD-C9D8-4A87-9349-B38DD377A3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08608" y="3429001"/>
              <a:ext cx="1796127" cy="1391443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BlokTextu 27">
              <a:extLst>
                <a:ext uri="{FF2B5EF4-FFF2-40B4-BE49-F238E27FC236}">
                  <a16:creationId xmlns="" xmlns:a16="http://schemas.microsoft.com/office/drawing/2014/main" id="{14560EFF-5C34-40FC-BE16-5B13106C7D0F}"/>
                </a:ext>
              </a:extLst>
            </p:cNvPr>
            <p:cNvSpPr txBox="1"/>
            <p:nvPr/>
          </p:nvSpPr>
          <p:spPr>
            <a:xfrm rot="19441352">
              <a:off x="2464420" y="3914274"/>
              <a:ext cx="1343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generované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2" name="Obrázok 21">
              <a:extLst>
                <a:ext uri="{FF2B5EF4-FFF2-40B4-BE49-F238E27FC236}">
                  <a16:creationId xmlns="" xmlns:a16="http://schemas.microsoft.com/office/drawing/2014/main" id="{744D444E-4F9D-43D8-9CD2-4143E1DA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91569" y="2125362"/>
              <a:ext cx="1151034" cy="1252596"/>
            </a:xfrm>
            <a:prstGeom prst="rect">
              <a:avLst/>
            </a:prstGeom>
          </p:spPr>
        </p:pic>
      </p:grpSp>
      <p:grpSp>
        <p:nvGrpSpPr>
          <p:cNvPr id="14" name="Skupina 13">
            <a:extLst>
              <a:ext uri="{FF2B5EF4-FFF2-40B4-BE49-F238E27FC236}">
                <a16:creationId xmlns="" xmlns:a16="http://schemas.microsoft.com/office/drawing/2014/main" id="{80C8B2F7-CE68-4BA4-B95C-1C8FFB8B7471}"/>
              </a:ext>
            </a:extLst>
          </p:cNvPr>
          <p:cNvGrpSpPr/>
          <p:nvPr/>
        </p:nvGrpSpPr>
        <p:grpSpPr>
          <a:xfrm>
            <a:off x="7087957" y="1804678"/>
            <a:ext cx="4491696" cy="4338802"/>
            <a:chOff x="7087957" y="1804678"/>
            <a:chExt cx="4491696" cy="4338802"/>
          </a:xfrm>
        </p:grpSpPr>
        <p:sp>
          <p:nvSpPr>
            <p:cNvPr id="6" name="BlokTextu 5">
              <a:extLst>
                <a:ext uri="{FF2B5EF4-FFF2-40B4-BE49-F238E27FC236}">
                  <a16:creationId xmlns="" xmlns:a16="http://schemas.microsoft.com/office/drawing/2014/main" id="{E2F766B0-9C99-4FEC-808E-3100B5AF7DCD}"/>
                </a:ext>
              </a:extLst>
            </p:cNvPr>
            <p:cNvSpPr txBox="1"/>
            <p:nvPr/>
          </p:nvSpPr>
          <p:spPr>
            <a:xfrm>
              <a:off x="8035435" y="3847366"/>
              <a:ext cx="11543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GB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nom</a:t>
              </a:r>
              <a:r>
                <a:rPr lang="sk-SK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álie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024" name="Obrázok 1023">
              <a:extLst>
                <a:ext uri="{FF2B5EF4-FFF2-40B4-BE49-F238E27FC236}">
                  <a16:creationId xmlns="" xmlns:a16="http://schemas.microsoft.com/office/drawing/2014/main" id="{919BEB02-991A-4229-BFEB-7AFFEEA1C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139459" y="2411292"/>
              <a:ext cx="2440194" cy="2287114"/>
            </a:xfrm>
            <a:prstGeom prst="rect">
              <a:avLst/>
            </a:prstGeom>
          </p:spPr>
        </p:pic>
        <p:pic>
          <p:nvPicPr>
            <p:cNvPr id="40" name="Obrázok 39">
              <a:extLst>
                <a:ext uri="{FF2B5EF4-FFF2-40B4-BE49-F238E27FC236}">
                  <a16:creationId xmlns="" xmlns:a16="http://schemas.microsoft.com/office/drawing/2014/main" id="{0AAF42DA-48B3-48FA-AFCE-B3721FA18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00656" y="1804678"/>
              <a:ext cx="1845377" cy="1775742"/>
            </a:xfrm>
            <a:prstGeom prst="rect">
              <a:avLst/>
            </a:prstGeom>
          </p:spPr>
        </p:pic>
        <p:sp>
          <p:nvSpPr>
            <p:cNvPr id="42" name="Obdĺžnik 41">
              <a:extLst>
                <a:ext uri="{FF2B5EF4-FFF2-40B4-BE49-F238E27FC236}">
                  <a16:creationId xmlns="" xmlns:a16="http://schemas.microsoft.com/office/drawing/2014/main" id="{E31FE627-CC4B-47D5-976A-E678D3989724}"/>
                </a:ext>
              </a:extLst>
            </p:cNvPr>
            <p:cNvSpPr/>
            <p:nvPr/>
          </p:nvSpPr>
          <p:spPr>
            <a:xfrm>
              <a:off x="7087957" y="1808282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bdĺžnik 42">
              <a:extLst>
                <a:ext uri="{FF2B5EF4-FFF2-40B4-BE49-F238E27FC236}">
                  <a16:creationId xmlns="" xmlns:a16="http://schemas.microsoft.com/office/drawing/2014/main" id="{D83125A6-D8E7-407E-9C8C-8573E634622D}"/>
                </a:ext>
              </a:extLst>
            </p:cNvPr>
            <p:cNvSpPr/>
            <p:nvPr/>
          </p:nvSpPr>
          <p:spPr>
            <a:xfrm>
              <a:off x="7244502" y="4396913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4" name="Obrázok 43">
              <a:extLst>
                <a:ext uri="{FF2B5EF4-FFF2-40B4-BE49-F238E27FC236}">
                  <a16:creationId xmlns="" xmlns:a16="http://schemas.microsoft.com/office/drawing/2014/main" id="{69C6247D-5E86-490F-85F5-BDBFC87340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t="6487" r="15684" b="8799"/>
            <a:stretch/>
          </p:blipFill>
          <p:spPr>
            <a:xfrm>
              <a:off x="7472092" y="4497724"/>
              <a:ext cx="1405904" cy="1466891"/>
            </a:xfrm>
            <a:prstGeom prst="rect">
              <a:avLst/>
            </a:prstGeom>
          </p:spPr>
        </p:pic>
      </p:grpSp>
      <p:sp>
        <p:nvSpPr>
          <p:cNvPr id="4" name="Zástupný objekt pre číslo snímky 3">
            <a:extLst>
              <a:ext uri="{FF2B5EF4-FFF2-40B4-BE49-F238E27FC236}">
                <a16:creationId xmlns="" xmlns:a16="http://schemas.microsoft.com/office/drawing/2014/main" id="{140E42C0-9A62-4D21-87F6-2AD0349D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4</a:t>
            </a:fld>
            <a:endParaRPr lang="sk-SK"/>
          </a:p>
        </p:txBody>
      </p:sp>
      <p:pic>
        <p:nvPicPr>
          <p:cNvPr id="9" name="Zvuk 8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7186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171"/>
    </mc:Choice>
    <mc:Fallback>
      <p:transition spd="slow" advTm="1471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Skupina 24">
            <a:extLst>
              <a:ext uri="{FF2B5EF4-FFF2-40B4-BE49-F238E27FC236}">
                <a16:creationId xmlns="" xmlns:a16="http://schemas.microsoft.com/office/drawing/2014/main" id="{B6B5956F-8E08-42F8-936F-4E8FFC080198}"/>
              </a:ext>
            </a:extLst>
          </p:cNvPr>
          <p:cNvGrpSpPr/>
          <p:nvPr/>
        </p:nvGrpSpPr>
        <p:grpSpPr>
          <a:xfrm>
            <a:off x="713064" y="738231"/>
            <a:ext cx="11023134" cy="5813571"/>
            <a:chOff x="713064" y="738231"/>
            <a:chExt cx="11023134" cy="5813571"/>
          </a:xfrm>
        </p:grpSpPr>
        <p:grpSp>
          <p:nvGrpSpPr>
            <p:cNvPr id="9" name="Skupina 8">
              <a:extLst>
                <a:ext uri="{FF2B5EF4-FFF2-40B4-BE49-F238E27FC236}">
                  <a16:creationId xmlns="" xmlns:a16="http://schemas.microsoft.com/office/drawing/2014/main" id="{3A8D366F-1704-4F25-B0A5-4F58B49E8547}"/>
                </a:ext>
              </a:extLst>
            </p:cNvPr>
            <p:cNvGrpSpPr/>
            <p:nvPr/>
          </p:nvGrpSpPr>
          <p:grpSpPr>
            <a:xfrm>
              <a:off x="713064" y="738231"/>
              <a:ext cx="11023134" cy="5813571"/>
              <a:chOff x="713064" y="738231"/>
              <a:chExt cx="11023134" cy="5813571"/>
            </a:xfrm>
          </p:grpSpPr>
          <p:sp>
            <p:nvSpPr>
              <p:cNvPr id="6" name="BlokTextu 5">
                <a:extLst>
                  <a:ext uri="{FF2B5EF4-FFF2-40B4-BE49-F238E27FC236}">
                    <a16:creationId xmlns="" xmlns:a16="http://schemas.microsoft.com/office/drawing/2014/main" id="{E2F766B0-9C99-4FEC-808E-3100B5AF7DCD}"/>
                  </a:ext>
                </a:extLst>
              </p:cNvPr>
              <p:cNvSpPr txBox="1"/>
              <p:nvPr/>
            </p:nvSpPr>
            <p:spPr>
              <a:xfrm>
                <a:off x="9239000" y="6182470"/>
                <a:ext cx="115434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sk-SK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GB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nom</a:t>
                </a:r>
                <a:r>
                  <a:rPr lang="sk-SK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álie</a:t>
                </a:r>
                <a:endParaRPr lang="en-GB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" name="Obdĺžnik: zaoblené rohy 6">
                <a:extLst>
                  <a:ext uri="{FF2B5EF4-FFF2-40B4-BE49-F238E27FC236}">
                    <a16:creationId xmlns="" xmlns:a16="http://schemas.microsoft.com/office/drawing/2014/main" id="{51BC7D4F-7624-48A6-ACF4-035E9DC12F5A}"/>
                  </a:ext>
                </a:extLst>
              </p:cNvPr>
              <p:cNvSpPr/>
              <p:nvPr/>
            </p:nvSpPr>
            <p:spPr>
              <a:xfrm>
                <a:off x="713064" y="738231"/>
                <a:ext cx="11023134" cy="5813571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sk-SK"/>
              </a:p>
            </p:txBody>
          </p:sp>
        </p:grpSp>
        <p:pic>
          <p:nvPicPr>
            <p:cNvPr id="1024" name="Obrázok 1023">
              <a:extLst>
                <a:ext uri="{FF2B5EF4-FFF2-40B4-BE49-F238E27FC236}">
                  <a16:creationId xmlns="" xmlns:a16="http://schemas.microsoft.com/office/drawing/2014/main" id="{919BEB02-991A-4229-BFEB-7AFFEEA1C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248851" y="3997354"/>
              <a:ext cx="3150685" cy="2287114"/>
            </a:xfrm>
            <a:prstGeom prst="rect">
              <a:avLst/>
            </a:prstGeom>
          </p:spPr>
        </p:pic>
      </p:grpSp>
      <p:grpSp>
        <p:nvGrpSpPr>
          <p:cNvPr id="24" name="Skupina 23">
            <a:extLst>
              <a:ext uri="{FF2B5EF4-FFF2-40B4-BE49-F238E27FC236}">
                <a16:creationId xmlns="" xmlns:a16="http://schemas.microsoft.com/office/drawing/2014/main" id="{956B88C0-C1EB-467C-ABBD-6AC4CE5507D2}"/>
              </a:ext>
            </a:extLst>
          </p:cNvPr>
          <p:cNvGrpSpPr/>
          <p:nvPr/>
        </p:nvGrpSpPr>
        <p:grpSpPr>
          <a:xfrm>
            <a:off x="1609849" y="3920991"/>
            <a:ext cx="3666486" cy="2624695"/>
            <a:chOff x="1609849" y="3920991"/>
            <a:chExt cx="3666486" cy="2624695"/>
          </a:xfrm>
        </p:grpSpPr>
        <p:sp>
          <p:nvSpPr>
            <p:cNvPr id="8" name="BlokTextu 7">
              <a:extLst>
                <a:ext uri="{FF2B5EF4-FFF2-40B4-BE49-F238E27FC236}">
                  <a16:creationId xmlns="" xmlns:a16="http://schemas.microsoft.com/office/drawing/2014/main" id="{942AF386-02DC-4DFF-AE94-69A42C256252}"/>
                </a:ext>
              </a:extLst>
            </p:cNvPr>
            <p:cNvSpPr txBox="1"/>
            <p:nvPr/>
          </p:nvSpPr>
          <p:spPr>
            <a:xfrm>
              <a:off x="1609849" y="5054788"/>
              <a:ext cx="958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známe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Ovál 1">
              <a:extLst>
                <a:ext uri="{FF2B5EF4-FFF2-40B4-BE49-F238E27FC236}">
                  <a16:creationId xmlns="" xmlns:a16="http://schemas.microsoft.com/office/drawing/2014/main" id="{92C5CE54-8372-4801-B578-A9AA965D78E8}"/>
                </a:ext>
              </a:extLst>
            </p:cNvPr>
            <p:cNvSpPr/>
            <p:nvPr/>
          </p:nvSpPr>
          <p:spPr>
            <a:xfrm rot="20434571">
              <a:off x="1645076" y="4729199"/>
              <a:ext cx="771787" cy="343948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1" name="Obrázok 10">
              <a:extLst>
                <a:ext uri="{FF2B5EF4-FFF2-40B4-BE49-F238E27FC236}">
                  <a16:creationId xmlns="" xmlns:a16="http://schemas.microsoft.com/office/drawing/2014/main" id="{65F5FB6F-69BF-459C-82BC-70747EFFA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50461"/>
            <a:stretch/>
          </p:blipFill>
          <p:spPr>
            <a:xfrm>
              <a:off x="2459115" y="3920991"/>
              <a:ext cx="2817220" cy="2624695"/>
            </a:xfrm>
            <a:prstGeom prst="rect">
              <a:avLst/>
            </a:prstGeom>
          </p:spPr>
        </p:pic>
      </p:grpSp>
      <p:grpSp>
        <p:nvGrpSpPr>
          <p:cNvPr id="30" name="Skupina 29">
            <a:extLst>
              <a:ext uri="{FF2B5EF4-FFF2-40B4-BE49-F238E27FC236}">
                <a16:creationId xmlns="" xmlns:a16="http://schemas.microsoft.com/office/drawing/2014/main" id="{094CACFA-A062-4F66-9D0C-C221EEF9F092}"/>
              </a:ext>
            </a:extLst>
          </p:cNvPr>
          <p:cNvGrpSpPr/>
          <p:nvPr/>
        </p:nvGrpSpPr>
        <p:grpSpPr>
          <a:xfrm>
            <a:off x="713064" y="738231"/>
            <a:ext cx="11023134" cy="1309441"/>
            <a:chOff x="713064" y="738231"/>
            <a:chExt cx="11023134" cy="1309441"/>
          </a:xfrm>
        </p:grpSpPr>
        <p:sp>
          <p:nvSpPr>
            <p:cNvPr id="37" name="BlokTextu 36">
              <a:extLst>
                <a:ext uri="{FF2B5EF4-FFF2-40B4-BE49-F238E27FC236}">
                  <a16:creationId xmlns="" xmlns:a16="http://schemas.microsoft.com/office/drawing/2014/main" id="{5726978D-9B8D-4982-87BF-32D214C600D6}"/>
                </a:ext>
              </a:extLst>
            </p:cNvPr>
            <p:cNvSpPr txBox="1"/>
            <p:nvPr/>
          </p:nvSpPr>
          <p:spPr>
            <a:xfrm>
              <a:off x="3337559" y="738231"/>
              <a:ext cx="6097604" cy="83099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sk-SK" sz="4800" b="1" dirty="0">
                  <a:ln>
                    <a:solidFill>
                      <a:sysClr val="windowText" lastClr="000000"/>
                    </a:solidFill>
                  </a:ln>
                  <a:solidFill>
                    <a:schemeClr val="tx1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prekliatie rozmerom</a:t>
              </a:r>
              <a:endParaRPr lang="sk-SK" sz="4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39" name="BlokTextu 38">
              <a:extLst>
                <a:ext uri="{FF2B5EF4-FFF2-40B4-BE49-F238E27FC236}">
                  <a16:creationId xmlns="" xmlns:a16="http://schemas.microsoft.com/office/drawing/2014/main" id="{A4816805-CE71-4E6D-926B-EAB96EC2A207}"/>
                </a:ext>
              </a:extLst>
            </p:cNvPr>
            <p:cNvSpPr txBox="1"/>
            <p:nvPr/>
          </p:nvSpPr>
          <p:spPr>
            <a:xfrm>
              <a:off x="713064" y="1539841"/>
              <a:ext cx="11023134" cy="5078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sk-SK" sz="2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Koľko čiernobielych obrazov vytvoríme pomocou </a:t>
              </a:r>
              <a:r>
                <a:rPr lang="en-GB" sz="2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 </a:t>
              </a:r>
              <a:r>
                <a:rPr lang="sk-SK" sz="2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pixelov </a:t>
              </a:r>
              <a:r>
                <a:rPr lang="en-GB" sz="27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(b bit/pixel)?</a:t>
              </a:r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BlokTextu 39">
                <a:extLst>
                  <a:ext uri="{FF2B5EF4-FFF2-40B4-BE49-F238E27FC236}">
                    <a16:creationId xmlns="" xmlns:a16="http://schemas.microsoft.com/office/drawing/2014/main" id="{1BAA072B-A465-47E4-889A-5378008366EB}"/>
                  </a:ext>
                </a:extLst>
              </p:cNvPr>
              <p:cNvSpPr txBox="1"/>
              <p:nvPr/>
            </p:nvSpPr>
            <p:spPr>
              <a:xfrm>
                <a:off x="1279280" y="2225074"/>
                <a:ext cx="2106089" cy="68922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sk-SK" sz="4400" i="1">
                          <a:latin typeface="Cambria Math" panose="02040503050406030204" pitchFamily="18" charset="0"/>
                        </a:rPr>
                        <m:t>𝑂</m:t>
                      </m:r>
                      <m:r>
                        <a:rPr lang="en-GB" sz="4400" i="1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GB" sz="44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sk-SK" sz="4400" i="1">
                              <a:latin typeface="Cambria Math" panose="020405030504060302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sk-SK" sz="4400" i="1">
                              <a:latin typeface="Cambria Math" panose="02040503050406030204" pitchFamily="18" charset="0"/>
                            </a:rPr>
                            <m:t>𝑏𝑝</m:t>
                          </m:r>
                        </m:sup>
                      </m:sSup>
                    </m:oMath>
                  </m:oMathPara>
                </a14:m>
                <a:endParaRPr lang="en-GB" sz="4400" dirty="0"/>
              </a:p>
            </p:txBody>
          </p:sp>
        </mc:Choice>
        <mc:Fallback xmlns="">
          <p:sp>
            <p:nvSpPr>
              <p:cNvPr id="40" name="BlokTextu 39">
                <a:extLst>
                  <a:ext uri="{FF2B5EF4-FFF2-40B4-BE49-F238E27FC236}">
                    <a16:creationId xmlns:a16="http://schemas.microsoft.com/office/drawing/2014/main" id="{1BAA072B-A465-47E4-889A-5378008366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79280" y="2225074"/>
                <a:ext cx="2106089" cy="689228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sk-SK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1" name="Skupina 40">
            <a:extLst>
              <a:ext uri="{FF2B5EF4-FFF2-40B4-BE49-F238E27FC236}">
                <a16:creationId xmlns="" xmlns:a16="http://schemas.microsoft.com/office/drawing/2014/main" id="{B85F60A3-165B-415A-8790-B1123A845552}"/>
              </a:ext>
            </a:extLst>
          </p:cNvPr>
          <p:cNvGrpSpPr/>
          <p:nvPr/>
        </p:nvGrpSpPr>
        <p:grpSpPr>
          <a:xfrm>
            <a:off x="1247216" y="2211295"/>
            <a:ext cx="9990907" cy="1507111"/>
            <a:chOff x="-1404958" y="3319371"/>
            <a:chExt cx="9990907" cy="1507111"/>
          </a:xfrm>
        </p:grpSpPr>
        <p:sp>
          <p:nvSpPr>
            <p:cNvPr id="42" name="BlokTextu 41">
              <a:extLst>
                <a:ext uri="{FF2B5EF4-FFF2-40B4-BE49-F238E27FC236}">
                  <a16:creationId xmlns="" xmlns:a16="http://schemas.microsoft.com/office/drawing/2014/main" id="{7A924A8E-ABD2-498C-8C47-CA694FFF119D}"/>
                </a:ext>
              </a:extLst>
            </p:cNvPr>
            <p:cNvSpPr txBox="1"/>
            <p:nvPr/>
          </p:nvSpPr>
          <p:spPr>
            <a:xfrm>
              <a:off x="1591591" y="3319371"/>
              <a:ext cx="6994358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sz="4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MNIST</a:t>
              </a:r>
              <a:r>
                <a:rPr lang="sk-SK" sz="4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b=8, p=28x28=784</a:t>
              </a:r>
              <a:endParaRPr lang="en-GB" sz="4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3" name="BlokTextu 42">
                  <a:extLst>
                    <a:ext uri="{FF2B5EF4-FFF2-40B4-BE49-F238E27FC236}">
                      <a16:creationId xmlns="" xmlns:a16="http://schemas.microsoft.com/office/drawing/2014/main" id="{658136FE-C4E9-46D0-9DCB-7EBCFB9C84CC}"/>
                    </a:ext>
                  </a:extLst>
                </p:cNvPr>
                <p:cNvSpPr txBox="1"/>
                <p:nvPr/>
              </p:nvSpPr>
              <p:spPr>
                <a:xfrm>
                  <a:off x="-1404958" y="4149374"/>
                  <a:ext cx="2641300" cy="67710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sk-SK" sz="4400" i="1">
                            <a:latin typeface="Cambria Math" panose="02040503050406030204" pitchFamily="18" charset="0"/>
                          </a:rPr>
                          <m:t>𝑂</m:t>
                        </m:r>
                        <m:r>
                          <a:rPr lang="en-GB" sz="4400" i="1">
                            <a:latin typeface="Cambria Math" panose="020405030504060302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GB" sz="4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sk-SK" sz="44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sk-SK" sz="4400" i="1">
                                <a:latin typeface="Cambria Math" panose="02040503050406030204" pitchFamily="18" charset="0"/>
                              </a:rPr>
                              <m:t>6 272</m:t>
                            </m:r>
                          </m:sup>
                        </m:sSup>
                      </m:oMath>
                    </m:oMathPara>
                  </a14:m>
                  <a:endParaRPr lang="en-GB" sz="4400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</mc:Choice>
          <mc:Fallback xmlns="">
            <p:sp>
              <p:nvSpPr>
                <p:cNvPr id="43" name="BlokTextu 42">
                  <a:extLst>
                    <a:ext uri="{FF2B5EF4-FFF2-40B4-BE49-F238E27FC236}">
                      <a16:creationId xmlns:a16="http://schemas.microsoft.com/office/drawing/2014/main" id="{658136FE-C4E9-46D0-9DCB-7EBCFB9C84C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-1404958" y="4149374"/>
                  <a:ext cx="2641300" cy="677108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sk-SK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44" name="Skupina 43">
            <a:extLst>
              <a:ext uri="{FF2B5EF4-FFF2-40B4-BE49-F238E27FC236}">
                <a16:creationId xmlns="" xmlns:a16="http://schemas.microsoft.com/office/drawing/2014/main" id="{DEE47F93-3E3B-4C4B-877F-A7339239760D}"/>
              </a:ext>
            </a:extLst>
          </p:cNvPr>
          <p:cNvGrpSpPr/>
          <p:nvPr/>
        </p:nvGrpSpPr>
        <p:grpSpPr>
          <a:xfrm>
            <a:off x="4243766" y="2980736"/>
            <a:ext cx="8958719" cy="954107"/>
            <a:chOff x="1104898" y="5119646"/>
            <a:chExt cx="8958719" cy="954107"/>
          </a:xfrm>
        </p:grpSpPr>
        <p:sp>
          <p:nvSpPr>
            <p:cNvPr id="45" name="BlokTextu 44">
              <a:extLst>
                <a:ext uri="{FF2B5EF4-FFF2-40B4-BE49-F238E27FC236}">
                  <a16:creationId xmlns="" xmlns:a16="http://schemas.microsoft.com/office/drawing/2014/main" id="{1F19616C-759C-4926-831C-BCF8B15CA7B1}"/>
                </a:ext>
              </a:extLst>
            </p:cNvPr>
            <p:cNvSpPr txBox="1"/>
            <p:nvPr/>
          </p:nvSpPr>
          <p:spPr>
            <a:xfrm>
              <a:off x="1104898" y="5119646"/>
              <a:ext cx="749243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častíc vo vesmíre10</a:t>
              </a:r>
              <a:r>
                <a:rPr lang="sk-SK" sz="4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80</a:t>
              </a:r>
              <a:r>
                <a:rPr lang="sk-SK" sz="4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≈1,7*2</a:t>
              </a:r>
              <a:r>
                <a:rPr lang="sk-SK" sz="4000" baseline="30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265</a:t>
              </a:r>
              <a:endParaRPr lang="en-GB" sz="4000" baseline="30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46" name="Obdĺžnik 45">
              <a:extLst>
                <a:ext uri="{FF2B5EF4-FFF2-40B4-BE49-F238E27FC236}">
                  <a16:creationId xmlns="" xmlns:a16="http://schemas.microsoft.com/office/drawing/2014/main" id="{AF13A700-DBA2-4774-8EA9-CA4CF37348CA}"/>
                </a:ext>
              </a:extLst>
            </p:cNvPr>
            <p:cNvSpPr/>
            <p:nvPr/>
          </p:nvSpPr>
          <p:spPr>
            <a:xfrm>
              <a:off x="3290989" y="5704421"/>
              <a:ext cx="6772628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dirty="0">
                  <a:hlinkClick r:id="rId8"/>
                </a:rPr>
                <a:t>https://en.wikipedia.org/wiki/Observable_universe</a:t>
              </a:r>
              <a:endParaRPr lang="en-GB" dirty="0"/>
            </a:p>
          </p:txBody>
        </p:sp>
      </p:grpSp>
      <p:sp>
        <p:nvSpPr>
          <p:cNvPr id="3" name="BlokTextu 2">
            <a:extLst>
              <a:ext uri="{FF2B5EF4-FFF2-40B4-BE49-F238E27FC236}">
                <a16:creationId xmlns="" xmlns:a16="http://schemas.microsoft.com/office/drawing/2014/main" id="{8FAC85ED-3691-4048-B60E-BB844DEC3E45}"/>
              </a:ext>
            </a:extLst>
          </p:cNvPr>
          <p:cNvSpPr txBox="1"/>
          <p:nvPr/>
        </p:nvSpPr>
        <p:spPr>
          <a:xfrm>
            <a:off x="1245793" y="5461683"/>
            <a:ext cx="12656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60 000</a:t>
            </a:r>
            <a:endParaRPr lang="en-GB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="" xmlns:a16="http://schemas.microsoft.com/office/drawing/2014/main" id="{7F809208-1FAB-4368-92EE-C50EDF17F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5</a:t>
            </a:fld>
            <a:endParaRPr lang="sk-SK"/>
          </a:p>
        </p:txBody>
      </p:sp>
      <p:pic>
        <p:nvPicPr>
          <p:cNvPr id="5" name="Zvu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88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736"/>
    </mc:Choice>
    <mc:Fallback>
      <p:transition spd="slow" advTm="597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kupina 9">
            <a:extLst>
              <a:ext uri="{FF2B5EF4-FFF2-40B4-BE49-F238E27FC236}">
                <a16:creationId xmlns="" xmlns:a16="http://schemas.microsoft.com/office/drawing/2014/main" id="{D44DBB52-44F0-4C87-B9EE-78902D99EC5E}"/>
              </a:ext>
            </a:extLst>
          </p:cNvPr>
          <p:cNvGrpSpPr/>
          <p:nvPr/>
        </p:nvGrpSpPr>
        <p:grpSpPr>
          <a:xfrm>
            <a:off x="1101483" y="1915297"/>
            <a:ext cx="2123631" cy="3371679"/>
            <a:chOff x="1101483" y="1915297"/>
            <a:chExt cx="2123631" cy="3371679"/>
          </a:xfrm>
        </p:grpSpPr>
        <p:sp>
          <p:nvSpPr>
            <p:cNvPr id="15" name="Ovál 14">
              <a:extLst>
                <a:ext uri="{FF2B5EF4-FFF2-40B4-BE49-F238E27FC236}">
                  <a16:creationId xmlns="" xmlns:a16="http://schemas.microsoft.com/office/drawing/2014/main" id="{A64D1CB4-1391-4589-9C95-ADDB66EFE188}"/>
                </a:ext>
              </a:extLst>
            </p:cNvPr>
            <p:cNvSpPr/>
            <p:nvPr/>
          </p:nvSpPr>
          <p:spPr>
            <a:xfrm rot="20434571">
              <a:off x="1101483" y="4527603"/>
              <a:ext cx="1636369" cy="759373"/>
            </a:xfrm>
            <a:prstGeom prst="ellipse">
              <a:avLst/>
            </a:prstGeom>
            <a:solidFill>
              <a:srgbClr val="92D05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2" name="Obrázok 11">
              <a:extLst>
                <a:ext uri="{FF2B5EF4-FFF2-40B4-BE49-F238E27FC236}">
                  <a16:creationId xmlns="" xmlns:a16="http://schemas.microsoft.com/office/drawing/2014/main" id="{93ACEDB0-E832-4B4E-8E36-EC0B816DE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04315" y="2020058"/>
              <a:ext cx="1621609" cy="1573916"/>
            </a:xfrm>
            <a:prstGeom prst="rect">
              <a:avLst/>
            </a:prstGeom>
          </p:spPr>
        </p:pic>
        <p:sp>
          <p:nvSpPr>
            <p:cNvPr id="13" name="Obdĺžnik 12">
              <a:extLst>
                <a:ext uri="{FF2B5EF4-FFF2-40B4-BE49-F238E27FC236}">
                  <a16:creationId xmlns="" xmlns:a16="http://schemas.microsoft.com/office/drawing/2014/main" id="{CE1EBB9A-BB50-4094-9FFE-295DC73DFDC5}"/>
                </a:ext>
              </a:extLst>
            </p:cNvPr>
            <p:cNvSpPr/>
            <p:nvPr/>
          </p:nvSpPr>
          <p:spPr>
            <a:xfrm>
              <a:off x="1330157" y="1915297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19" name="Rovná spojovacia šípka 18">
              <a:extLst>
                <a:ext uri="{FF2B5EF4-FFF2-40B4-BE49-F238E27FC236}">
                  <a16:creationId xmlns="" xmlns:a16="http://schemas.microsoft.com/office/drawing/2014/main" id="{92E21E98-FB1C-4B84-A132-B6CBFBA247A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546631" y="3377958"/>
              <a:ext cx="0" cy="1359573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BlokTextu 22">
              <a:extLst>
                <a:ext uri="{FF2B5EF4-FFF2-40B4-BE49-F238E27FC236}">
                  <a16:creationId xmlns="" xmlns:a16="http://schemas.microsoft.com/office/drawing/2014/main" id="{46FA8B73-8DA2-414E-A587-6441FA907CF5}"/>
                </a:ext>
              </a:extLst>
            </p:cNvPr>
            <p:cNvSpPr txBox="1"/>
            <p:nvPr/>
          </p:nvSpPr>
          <p:spPr>
            <a:xfrm rot="16200000">
              <a:off x="879203" y="3888316"/>
              <a:ext cx="958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obal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Obdĺžnik: zaoblené rohy 6">
            <a:extLst>
              <a:ext uri="{FF2B5EF4-FFF2-40B4-BE49-F238E27FC236}">
                <a16:creationId xmlns="" xmlns:a16="http://schemas.microsoft.com/office/drawing/2014/main" id="{51BC7D4F-7624-48A6-ACF4-035E9DC12F5A}"/>
              </a:ext>
            </a:extLst>
          </p:cNvPr>
          <p:cNvSpPr/>
          <p:nvPr/>
        </p:nvSpPr>
        <p:spPr>
          <a:xfrm>
            <a:off x="713064" y="738231"/>
            <a:ext cx="11023134" cy="581357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grpSp>
        <p:nvGrpSpPr>
          <p:cNvPr id="24" name="Skupina 23">
            <a:extLst>
              <a:ext uri="{FF2B5EF4-FFF2-40B4-BE49-F238E27FC236}">
                <a16:creationId xmlns="" xmlns:a16="http://schemas.microsoft.com/office/drawing/2014/main" id="{956B88C0-C1EB-467C-ABBD-6AC4CE5507D2}"/>
              </a:ext>
            </a:extLst>
          </p:cNvPr>
          <p:cNvGrpSpPr/>
          <p:nvPr/>
        </p:nvGrpSpPr>
        <p:grpSpPr>
          <a:xfrm>
            <a:off x="1539543" y="4032032"/>
            <a:ext cx="4241945" cy="1945666"/>
            <a:chOff x="1645076" y="4025916"/>
            <a:chExt cx="4241945" cy="1945666"/>
          </a:xfrm>
        </p:grpSpPr>
        <p:sp>
          <p:nvSpPr>
            <p:cNvPr id="8" name="BlokTextu 7">
              <a:extLst>
                <a:ext uri="{FF2B5EF4-FFF2-40B4-BE49-F238E27FC236}">
                  <a16:creationId xmlns="" xmlns:a16="http://schemas.microsoft.com/office/drawing/2014/main" id="{942AF386-02DC-4DFF-AE94-69A42C256252}"/>
                </a:ext>
              </a:extLst>
            </p:cNvPr>
            <p:cNvSpPr txBox="1"/>
            <p:nvPr/>
          </p:nvSpPr>
          <p:spPr>
            <a:xfrm>
              <a:off x="2894664" y="4546749"/>
              <a:ext cx="958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známe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" name="Ovál 1">
              <a:extLst>
                <a:ext uri="{FF2B5EF4-FFF2-40B4-BE49-F238E27FC236}">
                  <a16:creationId xmlns="" xmlns:a16="http://schemas.microsoft.com/office/drawing/2014/main" id="{92C5CE54-8372-4801-B578-A9AA965D78E8}"/>
                </a:ext>
              </a:extLst>
            </p:cNvPr>
            <p:cNvSpPr/>
            <p:nvPr/>
          </p:nvSpPr>
          <p:spPr>
            <a:xfrm rot="20434571">
              <a:off x="1645076" y="4729199"/>
              <a:ext cx="771787" cy="343948"/>
            </a:xfrm>
            <a:prstGeom prst="ellipse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1" name="Obrázok 10">
              <a:extLst>
                <a:ext uri="{FF2B5EF4-FFF2-40B4-BE49-F238E27FC236}">
                  <a16:creationId xmlns="" xmlns:a16="http://schemas.microsoft.com/office/drawing/2014/main" id="{65F5FB6F-69BF-459C-82BC-70747EFFA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50461"/>
            <a:stretch/>
          </p:blipFill>
          <p:spPr>
            <a:xfrm>
              <a:off x="3798638" y="4025916"/>
              <a:ext cx="2088383" cy="1945666"/>
            </a:xfrm>
            <a:prstGeom prst="rect">
              <a:avLst/>
            </a:prstGeom>
          </p:spPr>
        </p:pic>
      </p:grpSp>
      <p:sp>
        <p:nvSpPr>
          <p:cNvPr id="37" name="BlokTextu 36">
            <a:extLst>
              <a:ext uri="{FF2B5EF4-FFF2-40B4-BE49-F238E27FC236}">
                <a16:creationId xmlns="" xmlns:a16="http://schemas.microsoft.com/office/drawing/2014/main" id="{5726978D-9B8D-4982-87BF-32D214C600D6}"/>
              </a:ext>
            </a:extLst>
          </p:cNvPr>
          <p:cNvSpPr txBox="1"/>
          <p:nvPr/>
        </p:nvSpPr>
        <p:spPr>
          <a:xfrm>
            <a:off x="3337559" y="738231"/>
            <a:ext cx="60976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prekliatie rozmerom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" name="Rovná spojovacia šípka 4">
            <a:extLst>
              <a:ext uri="{FF2B5EF4-FFF2-40B4-BE49-F238E27FC236}">
                <a16:creationId xmlns="" xmlns:a16="http://schemas.microsoft.com/office/drawing/2014/main" id="{91A7E160-E41A-4909-A2B6-FFD2C16E521F}"/>
              </a:ext>
            </a:extLst>
          </p:cNvPr>
          <p:cNvCxnSpPr/>
          <p:nvPr/>
        </p:nvCxnSpPr>
        <p:spPr>
          <a:xfrm>
            <a:off x="1919667" y="4907289"/>
            <a:ext cx="2412514" cy="0"/>
          </a:xfrm>
          <a:prstGeom prst="straightConnector1">
            <a:avLst/>
          </a:prstGeom>
          <a:ln>
            <a:solidFill>
              <a:schemeClr val="tx1"/>
            </a:solidFill>
            <a:headEnd type="oval" w="med" len="me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Skupina 2">
            <a:extLst>
              <a:ext uri="{FF2B5EF4-FFF2-40B4-BE49-F238E27FC236}">
                <a16:creationId xmlns="" xmlns:a16="http://schemas.microsoft.com/office/drawing/2014/main" id="{E294552E-890A-4189-A7FD-2B175DECD938}"/>
              </a:ext>
            </a:extLst>
          </p:cNvPr>
          <p:cNvGrpSpPr/>
          <p:nvPr/>
        </p:nvGrpSpPr>
        <p:grpSpPr>
          <a:xfrm>
            <a:off x="2108608" y="1898448"/>
            <a:ext cx="3479454" cy="2921996"/>
            <a:chOff x="2108608" y="1898448"/>
            <a:chExt cx="3479454" cy="2921996"/>
          </a:xfrm>
        </p:grpSpPr>
        <p:sp>
          <p:nvSpPr>
            <p:cNvPr id="26" name="Obdĺžnik 25">
              <a:extLst>
                <a:ext uri="{FF2B5EF4-FFF2-40B4-BE49-F238E27FC236}">
                  <a16:creationId xmlns="" xmlns:a16="http://schemas.microsoft.com/office/drawing/2014/main" id="{7F385A3E-3AAB-4CA1-BF8D-3C1EA3842194}"/>
                </a:ext>
              </a:extLst>
            </p:cNvPr>
            <p:cNvSpPr/>
            <p:nvPr/>
          </p:nvSpPr>
          <p:spPr>
            <a:xfrm>
              <a:off x="3693105" y="1898448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7" name="Rovná spojovacia šípka 26">
              <a:extLst>
                <a:ext uri="{FF2B5EF4-FFF2-40B4-BE49-F238E27FC236}">
                  <a16:creationId xmlns="" xmlns:a16="http://schemas.microsoft.com/office/drawing/2014/main" id="{75F239BD-C9D8-4A87-9349-B38DD377A3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08608" y="3429001"/>
              <a:ext cx="1796127" cy="1391443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BlokTextu 27">
              <a:extLst>
                <a:ext uri="{FF2B5EF4-FFF2-40B4-BE49-F238E27FC236}">
                  <a16:creationId xmlns="" xmlns:a16="http://schemas.microsoft.com/office/drawing/2014/main" id="{14560EFF-5C34-40FC-BE16-5B13106C7D0F}"/>
                </a:ext>
              </a:extLst>
            </p:cNvPr>
            <p:cNvSpPr txBox="1"/>
            <p:nvPr/>
          </p:nvSpPr>
          <p:spPr>
            <a:xfrm rot="19441352">
              <a:off x="2464420" y="3914274"/>
              <a:ext cx="134356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generované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22" name="Obrázok 21">
              <a:extLst>
                <a:ext uri="{FF2B5EF4-FFF2-40B4-BE49-F238E27FC236}">
                  <a16:creationId xmlns="" xmlns:a16="http://schemas.microsoft.com/office/drawing/2014/main" id="{744D444E-4F9D-43D8-9CD2-4143E1DAE0F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091569" y="2125362"/>
              <a:ext cx="1151034" cy="1252596"/>
            </a:xfrm>
            <a:prstGeom prst="rect">
              <a:avLst/>
            </a:prstGeom>
          </p:spPr>
        </p:pic>
      </p:grpSp>
      <p:grpSp>
        <p:nvGrpSpPr>
          <p:cNvPr id="33" name="Skupina 32">
            <a:extLst>
              <a:ext uri="{FF2B5EF4-FFF2-40B4-BE49-F238E27FC236}">
                <a16:creationId xmlns="" xmlns:a16="http://schemas.microsoft.com/office/drawing/2014/main" id="{B61524AD-E55D-432D-A9BF-8102F3B29D04}"/>
              </a:ext>
            </a:extLst>
          </p:cNvPr>
          <p:cNvGrpSpPr/>
          <p:nvPr/>
        </p:nvGrpSpPr>
        <p:grpSpPr>
          <a:xfrm>
            <a:off x="1566222" y="4735315"/>
            <a:ext cx="1116911" cy="1240790"/>
            <a:chOff x="1566222" y="4735315"/>
            <a:chExt cx="1116911" cy="1240790"/>
          </a:xfrm>
        </p:grpSpPr>
        <p:sp>
          <p:nvSpPr>
            <p:cNvPr id="31" name="Ovál 30">
              <a:extLst>
                <a:ext uri="{FF2B5EF4-FFF2-40B4-BE49-F238E27FC236}">
                  <a16:creationId xmlns="" xmlns:a16="http://schemas.microsoft.com/office/drawing/2014/main" id="{EE1882C4-1B66-4FED-B71B-B13BE7FD5A28}"/>
                </a:ext>
              </a:extLst>
            </p:cNvPr>
            <p:cNvSpPr/>
            <p:nvPr/>
          </p:nvSpPr>
          <p:spPr>
            <a:xfrm rot="20434571">
              <a:off x="1566222" y="4735315"/>
              <a:ext cx="771787" cy="343948"/>
            </a:xfrm>
            <a:prstGeom prst="ellipse">
              <a:avLst/>
            </a:prstGeom>
            <a:noFill/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4" name="Rovná spojovacia šípka 33">
              <a:extLst>
                <a:ext uri="{FF2B5EF4-FFF2-40B4-BE49-F238E27FC236}">
                  <a16:creationId xmlns="" xmlns:a16="http://schemas.microsoft.com/office/drawing/2014/main" id="{F9C914A5-5D67-44E3-9EB8-597160466B5A}"/>
                </a:ext>
              </a:extLst>
            </p:cNvPr>
            <p:cNvCxnSpPr>
              <a:cxnSpLocks/>
            </p:cNvCxnSpPr>
            <p:nvPr/>
          </p:nvCxnSpPr>
          <p:spPr>
            <a:xfrm>
              <a:off x="2108608" y="5024438"/>
              <a:ext cx="25242" cy="604846"/>
            </a:xfrm>
            <a:prstGeom prst="straightConnector1">
              <a:avLst/>
            </a:prstGeom>
            <a:ln>
              <a:solidFill>
                <a:schemeClr val="tx1"/>
              </a:solidFill>
              <a:headEnd type="oval" w="med" len="med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BlokTextu 35">
              <a:extLst>
                <a:ext uri="{FF2B5EF4-FFF2-40B4-BE49-F238E27FC236}">
                  <a16:creationId xmlns="" xmlns:a16="http://schemas.microsoft.com/office/drawing/2014/main" id="{975884BB-10C1-456B-A4F5-B2E3DACAC3FA}"/>
                </a:ext>
              </a:extLst>
            </p:cNvPr>
            <p:cNvSpPr txBox="1"/>
            <p:nvPr/>
          </p:nvSpPr>
          <p:spPr>
            <a:xfrm>
              <a:off x="1725116" y="5606773"/>
              <a:ext cx="95801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hranica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Skupina 13">
            <a:extLst>
              <a:ext uri="{FF2B5EF4-FFF2-40B4-BE49-F238E27FC236}">
                <a16:creationId xmlns="" xmlns:a16="http://schemas.microsoft.com/office/drawing/2014/main" id="{80C8B2F7-CE68-4BA4-B95C-1C8FFB8B7471}"/>
              </a:ext>
            </a:extLst>
          </p:cNvPr>
          <p:cNvGrpSpPr/>
          <p:nvPr/>
        </p:nvGrpSpPr>
        <p:grpSpPr>
          <a:xfrm>
            <a:off x="7087957" y="1804678"/>
            <a:ext cx="4491696" cy="4338802"/>
            <a:chOff x="7087957" y="1804678"/>
            <a:chExt cx="4491696" cy="4338802"/>
          </a:xfrm>
        </p:grpSpPr>
        <p:sp>
          <p:nvSpPr>
            <p:cNvPr id="6" name="BlokTextu 5">
              <a:extLst>
                <a:ext uri="{FF2B5EF4-FFF2-40B4-BE49-F238E27FC236}">
                  <a16:creationId xmlns="" xmlns:a16="http://schemas.microsoft.com/office/drawing/2014/main" id="{E2F766B0-9C99-4FEC-808E-3100B5AF7DCD}"/>
                </a:ext>
              </a:extLst>
            </p:cNvPr>
            <p:cNvSpPr txBox="1"/>
            <p:nvPr/>
          </p:nvSpPr>
          <p:spPr>
            <a:xfrm>
              <a:off x="8035435" y="3847366"/>
              <a:ext cx="11543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sk-SK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r>
                <a:rPr lang="en-GB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nom</a:t>
              </a:r>
              <a:r>
                <a:rPr lang="sk-SK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álie</a:t>
              </a:r>
              <a:endParaRPr lang="en-GB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pic>
          <p:nvPicPr>
            <p:cNvPr id="1024" name="Obrázok 1023">
              <a:extLst>
                <a:ext uri="{FF2B5EF4-FFF2-40B4-BE49-F238E27FC236}">
                  <a16:creationId xmlns="" xmlns:a16="http://schemas.microsoft.com/office/drawing/2014/main" id="{919BEB02-991A-4229-BFEB-7AFFEEA1C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39459" y="2411292"/>
              <a:ext cx="2440194" cy="2287114"/>
            </a:xfrm>
            <a:prstGeom prst="rect">
              <a:avLst/>
            </a:prstGeom>
          </p:spPr>
        </p:pic>
        <p:pic>
          <p:nvPicPr>
            <p:cNvPr id="40" name="Obrázok 39">
              <a:extLst>
                <a:ext uri="{FF2B5EF4-FFF2-40B4-BE49-F238E27FC236}">
                  <a16:creationId xmlns="" xmlns:a16="http://schemas.microsoft.com/office/drawing/2014/main" id="{0AAF42DA-48B3-48FA-AFCE-B3721FA18DF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100656" y="1804678"/>
              <a:ext cx="1845377" cy="1775742"/>
            </a:xfrm>
            <a:prstGeom prst="rect">
              <a:avLst/>
            </a:prstGeom>
          </p:spPr>
        </p:pic>
        <p:sp>
          <p:nvSpPr>
            <p:cNvPr id="42" name="Obdĺžnik 41">
              <a:extLst>
                <a:ext uri="{FF2B5EF4-FFF2-40B4-BE49-F238E27FC236}">
                  <a16:creationId xmlns="" xmlns:a16="http://schemas.microsoft.com/office/drawing/2014/main" id="{E31FE627-CC4B-47D5-976A-E678D3989724}"/>
                </a:ext>
              </a:extLst>
            </p:cNvPr>
            <p:cNvSpPr/>
            <p:nvPr/>
          </p:nvSpPr>
          <p:spPr>
            <a:xfrm>
              <a:off x="7087957" y="1808282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Obdĺžnik 42">
              <a:extLst>
                <a:ext uri="{FF2B5EF4-FFF2-40B4-BE49-F238E27FC236}">
                  <a16:creationId xmlns="" xmlns:a16="http://schemas.microsoft.com/office/drawing/2014/main" id="{D83125A6-D8E7-407E-9C8C-8573E634622D}"/>
                </a:ext>
              </a:extLst>
            </p:cNvPr>
            <p:cNvSpPr/>
            <p:nvPr/>
          </p:nvSpPr>
          <p:spPr>
            <a:xfrm>
              <a:off x="7244502" y="4396913"/>
              <a:ext cx="1894957" cy="1746567"/>
            </a:xfrm>
            <a:prstGeom prst="rect">
              <a:avLst/>
            </a:prstGeom>
            <a:noFill/>
            <a:ln w="76200"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44" name="Obrázok 43">
              <a:extLst>
                <a:ext uri="{FF2B5EF4-FFF2-40B4-BE49-F238E27FC236}">
                  <a16:creationId xmlns="" xmlns:a16="http://schemas.microsoft.com/office/drawing/2014/main" id="{69C6247D-5E86-490F-85F5-BDBFC87340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t="6487" r="15684" b="8799"/>
            <a:stretch/>
          </p:blipFill>
          <p:spPr>
            <a:xfrm>
              <a:off x="7472092" y="4497724"/>
              <a:ext cx="1405904" cy="1466891"/>
            </a:xfrm>
            <a:prstGeom prst="rect">
              <a:avLst/>
            </a:prstGeom>
          </p:spPr>
        </p:pic>
      </p:grpSp>
      <p:sp>
        <p:nvSpPr>
          <p:cNvPr id="16" name="Zástupný objekt pre číslo snímky 15">
            <a:extLst>
              <a:ext uri="{FF2B5EF4-FFF2-40B4-BE49-F238E27FC236}">
                <a16:creationId xmlns="" xmlns:a16="http://schemas.microsoft.com/office/drawing/2014/main" id="{FA3CED7E-F358-4811-980F-AC4D54A68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6</a:t>
            </a:fld>
            <a:endParaRPr lang="sk-SK"/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7175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959"/>
    </mc:Choice>
    <mc:Fallback>
      <p:transition spd="slow" advTm="1309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>
            <a:extLst>
              <a:ext uri="{FF2B5EF4-FFF2-40B4-BE49-F238E27FC236}">
                <a16:creationId xmlns="" xmlns:a16="http://schemas.microsoft.com/office/drawing/2014/main" id="{15E38B55-2A2E-4703-8C3E-8AAE824EFC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622" y="970141"/>
            <a:ext cx="3377750" cy="2960744"/>
          </a:xfrm>
          <a:prstGeom prst="rect">
            <a:avLst/>
          </a:prstGeom>
        </p:spPr>
      </p:pic>
      <p:sp>
        <p:nvSpPr>
          <p:cNvPr id="5" name="BlokTextu 4">
            <a:extLst>
              <a:ext uri="{FF2B5EF4-FFF2-40B4-BE49-F238E27FC236}">
                <a16:creationId xmlns="" xmlns:a16="http://schemas.microsoft.com/office/drawing/2014/main" id="{8D1FACF7-BA01-4FB7-A9F1-0F0B0675EB4B}"/>
              </a:ext>
            </a:extLst>
          </p:cNvPr>
          <p:cNvSpPr txBox="1"/>
          <p:nvPr/>
        </p:nvSpPr>
        <p:spPr>
          <a:xfrm>
            <a:off x="4614685" y="1296804"/>
            <a:ext cx="7104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Trénovanie generátora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Obrázok 5">
            <a:extLst>
              <a:ext uri="{FF2B5EF4-FFF2-40B4-BE49-F238E27FC236}">
                <a16:creationId xmlns="" xmlns:a16="http://schemas.microsoft.com/office/drawing/2014/main" id="{C95F4347-7A08-462F-BA7D-5253C67D7A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574" y="2204581"/>
            <a:ext cx="11503804" cy="4256977"/>
          </a:xfrm>
          <a:prstGeom prst="rect">
            <a:avLst/>
          </a:prstGeom>
        </p:spPr>
      </p:pic>
      <p:sp>
        <p:nvSpPr>
          <p:cNvPr id="7" name="BlokTextu 6">
            <a:extLst>
              <a:ext uri="{FF2B5EF4-FFF2-40B4-BE49-F238E27FC236}">
                <a16:creationId xmlns="" xmlns:a16="http://schemas.microsoft.com/office/drawing/2014/main" id="{EF3D732A-BC6B-409F-8321-902A54D3B5F6}"/>
              </a:ext>
            </a:extLst>
          </p:cNvPr>
          <p:cNvSpPr txBox="1"/>
          <p:nvPr/>
        </p:nvSpPr>
        <p:spPr>
          <a:xfrm>
            <a:off x="406574" y="16644"/>
            <a:ext cx="1178542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800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GAN – Generative Adversarial Network</a:t>
            </a:r>
            <a:endParaRPr lang="en-GB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Zástupný objekt pre číslo snímky 7">
            <a:extLst>
              <a:ext uri="{FF2B5EF4-FFF2-40B4-BE49-F238E27FC236}">
                <a16:creationId xmlns="" xmlns:a16="http://schemas.microsoft.com/office/drawing/2014/main" id="{0A9A5C83-627D-4CA4-875B-56080E6D7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7</a:t>
            </a:fld>
            <a:endParaRPr lang="sk-SK"/>
          </a:p>
        </p:txBody>
      </p:sp>
      <p:pic>
        <p:nvPicPr>
          <p:cNvPr id="2" name="Zvuk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055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905"/>
    </mc:Choice>
    <mc:Fallback>
      <p:transition spd="slow" advTm="1449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>
            <a:extLst>
              <a:ext uri="{FF2B5EF4-FFF2-40B4-BE49-F238E27FC236}">
                <a16:creationId xmlns="" xmlns:a16="http://schemas.microsoft.com/office/drawing/2014/main" id="{0F7C9098-7FFB-4648-970B-13258AE12B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496" y="741405"/>
            <a:ext cx="4618504" cy="6116595"/>
          </a:xfrm>
          <a:prstGeom prst="rect">
            <a:avLst/>
          </a:prstGeom>
        </p:spPr>
      </p:pic>
      <p:cxnSp>
        <p:nvCxnSpPr>
          <p:cNvPr id="7" name="Rovná spojovacia šípka 6">
            <a:extLst>
              <a:ext uri="{FF2B5EF4-FFF2-40B4-BE49-F238E27FC236}">
                <a16:creationId xmlns="" xmlns:a16="http://schemas.microsoft.com/office/drawing/2014/main" id="{06F82884-7773-4D61-ABBA-143C99E8A591}"/>
              </a:ext>
            </a:extLst>
          </p:cNvPr>
          <p:cNvCxnSpPr/>
          <p:nvPr/>
        </p:nvCxnSpPr>
        <p:spPr>
          <a:xfrm>
            <a:off x="7747686" y="197708"/>
            <a:ext cx="0" cy="46955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Rovná spojovacia šípka 7">
            <a:extLst>
              <a:ext uri="{FF2B5EF4-FFF2-40B4-BE49-F238E27FC236}">
                <a16:creationId xmlns="" xmlns:a16="http://schemas.microsoft.com/office/drawing/2014/main" id="{9959E712-A919-4E36-B43A-5C4127EDC267}"/>
              </a:ext>
            </a:extLst>
          </p:cNvPr>
          <p:cNvCxnSpPr/>
          <p:nvPr/>
        </p:nvCxnSpPr>
        <p:spPr>
          <a:xfrm>
            <a:off x="9567522" y="197708"/>
            <a:ext cx="0" cy="469557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BlokTextu 12">
            <a:extLst>
              <a:ext uri="{FF2B5EF4-FFF2-40B4-BE49-F238E27FC236}">
                <a16:creationId xmlns="" xmlns:a16="http://schemas.microsoft.com/office/drawing/2014/main" id="{383D062E-117A-4A21-B40E-ECBF26D481AA}"/>
              </a:ext>
            </a:extLst>
          </p:cNvPr>
          <p:cNvSpPr txBox="1"/>
          <p:nvPr/>
        </p:nvSpPr>
        <p:spPr>
          <a:xfrm>
            <a:off x="7339913" y="3355545"/>
            <a:ext cx="4077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dirty="0"/>
              <a:t>0</a:t>
            </a:r>
            <a:endParaRPr lang="en-GB" dirty="0"/>
          </a:p>
        </p:txBody>
      </p:sp>
      <p:sp>
        <p:nvSpPr>
          <p:cNvPr id="15" name="BlokTextu 14">
            <a:extLst>
              <a:ext uri="{FF2B5EF4-FFF2-40B4-BE49-F238E27FC236}">
                <a16:creationId xmlns="" xmlns:a16="http://schemas.microsoft.com/office/drawing/2014/main" id="{412694E1-21BC-45C5-9F16-641A9F217F6F}"/>
              </a:ext>
            </a:extLst>
          </p:cNvPr>
          <p:cNvSpPr txBox="1"/>
          <p:nvPr/>
        </p:nvSpPr>
        <p:spPr>
          <a:xfrm>
            <a:off x="7780274" y="111211"/>
            <a:ext cx="531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sk-SK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GB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BlokTextu 15">
            <a:extLst>
              <a:ext uri="{FF2B5EF4-FFF2-40B4-BE49-F238E27FC236}">
                <a16:creationId xmlns="" xmlns:a16="http://schemas.microsoft.com/office/drawing/2014/main" id="{6DD3187F-2B5D-4B7E-B628-4F0007D4AB9E}"/>
              </a:ext>
            </a:extLst>
          </p:cNvPr>
          <p:cNvSpPr txBox="1"/>
          <p:nvPr/>
        </p:nvSpPr>
        <p:spPr>
          <a:xfrm>
            <a:off x="9549713" y="100973"/>
            <a:ext cx="531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sk-SK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en-GB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7" name="Rovná spojnica 16">
            <a:extLst>
              <a:ext uri="{FF2B5EF4-FFF2-40B4-BE49-F238E27FC236}">
                <a16:creationId xmlns="" xmlns:a16="http://schemas.microsoft.com/office/drawing/2014/main" id="{8A534B41-7A9C-426A-98DE-9ED4C3F49BEA}"/>
              </a:ext>
            </a:extLst>
          </p:cNvPr>
          <p:cNvCxnSpPr>
            <a:cxnSpLocks/>
          </p:cNvCxnSpPr>
          <p:nvPr/>
        </p:nvCxnSpPr>
        <p:spPr>
          <a:xfrm>
            <a:off x="7573496" y="3540211"/>
            <a:ext cx="475323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Rovná spojnica 17">
            <a:extLst>
              <a:ext uri="{FF2B5EF4-FFF2-40B4-BE49-F238E27FC236}">
                <a16:creationId xmlns="" xmlns:a16="http://schemas.microsoft.com/office/drawing/2014/main" id="{776A9CEC-293F-4712-8069-36AFD4B484CB}"/>
              </a:ext>
            </a:extLst>
          </p:cNvPr>
          <p:cNvCxnSpPr>
            <a:cxnSpLocks/>
          </p:cNvCxnSpPr>
          <p:nvPr/>
        </p:nvCxnSpPr>
        <p:spPr>
          <a:xfrm>
            <a:off x="976184" y="3540211"/>
            <a:ext cx="491202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Rovná spojnica 19">
            <a:extLst>
              <a:ext uri="{FF2B5EF4-FFF2-40B4-BE49-F238E27FC236}">
                <a16:creationId xmlns="" xmlns:a16="http://schemas.microsoft.com/office/drawing/2014/main" id="{42EFDF7E-56A4-4555-A8C3-F64DD85E0949}"/>
              </a:ext>
            </a:extLst>
          </p:cNvPr>
          <p:cNvCxnSpPr>
            <a:cxnSpLocks/>
          </p:cNvCxnSpPr>
          <p:nvPr/>
        </p:nvCxnSpPr>
        <p:spPr>
          <a:xfrm>
            <a:off x="3621033" y="1229078"/>
            <a:ext cx="22364" cy="4881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BlokTextu 20">
            <a:extLst>
              <a:ext uri="{FF2B5EF4-FFF2-40B4-BE49-F238E27FC236}">
                <a16:creationId xmlns="" xmlns:a16="http://schemas.microsoft.com/office/drawing/2014/main" id="{677F740E-D390-4223-9907-458E494B0D8E}"/>
              </a:ext>
            </a:extLst>
          </p:cNvPr>
          <p:cNvSpPr txBox="1"/>
          <p:nvPr/>
        </p:nvSpPr>
        <p:spPr>
          <a:xfrm>
            <a:off x="5356866" y="3046711"/>
            <a:ext cx="531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sk-SK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endParaRPr lang="en-GB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BlokTextu 21">
            <a:extLst>
              <a:ext uri="{FF2B5EF4-FFF2-40B4-BE49-F238E27FC236}">
                <a16:creationId xmlns="" xmlns:a16="http://schemas.microsoft.com/office/drawing/2014/main" id="{E9DF5C46-B5D9-4066-ADFE-5B12F2EBA763}"/>
              </a:ext>
            </a:extLst>
          </p:cNvPr>
          <p:cNvSpPr txBox="1"/>
          <p:nvPr/>
        </p:nvSpPr>
        <p:spPr>
          <a:xfrm>
            <a:off x="3214881" y="967466"/>
            <a:ext cx="5313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</a:t>
            </a:r>
            <a:r>
              <a:rPr lang="sk-SK" sz="2800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endParaRPr lang="en-GB" sz="2800" baseline="-25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Obrázok 23">
            <a:extLst>
              <a:ext uri="{FF2B5EF4-FFF2-40B4-BE49-F238E27FC236}">
                <a16:creationId xmlns="" xmlns:a16="http://schemas.microsoft.com/office/drawing/2014/main" id="{50350C77-6728-421C-A12D-55F75DA19B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8396" y="1357200"/>
            <a:ext cx="238158" cy="4753638"/>
          </a:xfrm>
          <a:prstGeom prst="rect">
            <a:avLst/>
          </a:prstGeom>
        </p:spPr>
      </p:pic>
      <p:pic>
        <p:nvPicPr>
          <p:cNvPr id="26" name="Obrázok 25">
            <a:extLst>
              <a:ext uri="{FF2B5EF4-FFF2-40B4-BE49-F238E27FC236}">
                <a16:creationId xmlns="" xmlns:a16="http://schemas.microsoft.com/office/drawing/2014/main" id="{CC819E14-FCED-4025-B805-F18E6FD5B76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3337641" y="1337146"/>
            <a:ext cx="200053" cy="4725059"/>
          </a:xfrm>
          <a:prstGeom prst="rect">
            <a:avLst/>
          </a:prstGeom>
        </p:spPr>
      </p:pic>
      <p:cxnSp>
        <p:nvCxnSpPr>
          <p:cNvPr id="28" name="Rovná spojnica 27">
            <a:extLst>
              <a:ext uri="{FF2B5EF4-FFF2-40B4-BE49-F238E27FC236}">
                <a16:creationId xmlns="" xmlns:a16="http://schemas.microsoft.com/office/drawing/2014/main" id="{12E9043C-7B37-4FEA-8392-AABD80271DE5}"/>
              </a:ext>
            </a:extLst>
          </p:cNvPr>
          <p:cNvCxnSpPr/>
          <p:nvPr/>
        </p:nvCxnSpPr>
        <p:spPr>
          <a:xfrm>
            <a:off x="2721748" y="3540211"/>
            <a:ext cx="1416997" cy="0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Rovná spojnica 28">
            <a:extLst>
              <a:ext uri="{FF2B5EF4-FFF2-40B4-BE49-F238E27FC236}">
                <a16:creationId xmlns="" xmlns:a16="http://schemas.microsoft.com/office/drawing/2014/main" id="{077AF104-630D-4884-AE03-5B1EC6D932D9}"/>
              </a:ext>
            </a:extLst>
          </p:cNvPr>
          <p:cNvCxnSpPr>
            <a:cxnSpLocks/>
          </p:cNvCxnSpPr>
          <p:nvPr/>
        </p:nvCxnSpPr>
        <p:spPr>
          <a:xfrm flipH="1" flipV="1">
            <a:off x="3621033" y="2831713"/>
            <a:ext cx="10657" cy="2580546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Obrázok 36">
            <a:extLst>
              <a:ext uri="{FF2B5EF4-FFF2-40B4-BE49-F238E27FC236}">
                <a16:creationId xmlns="" xmlns:a16="http://schemas.microsoft.com/office/drawing/2014/main" id="{616CB6F1-403E-48CA-941C-28A08F4C672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4845" y="406367"/>
            <a:ext cx="6657500" cy="6562844"/>
          </a:xfrm>
          <a:prstGeom prst="rect">
            <a:avLst/>
          </a:prstGeom>
        </p:spPr>
      </p:pic>
      <p:grpSp>
        <p:nvGrpSpPr>
          <p:cNvPr id="51" name="Skupina 50">
            <a:extLst>
              <a:ext uri="{FF2B5EF4-FFF2-40B4-BE49-F238E27FC236}">
                <a16:creationId xmlns="" xmlns:a16="http://schemas.microsoft.com/office/drawing/2014/main" id="{DFD09119-ED48-438A-88C6-BD01758A9DA5}"/>
              </a:ext>
            </a:extLst>
          </p:cNvPr>
          <p:cNvGrpSpPr/>
          <p:nvPr/>
        </p:nvGrpSpPr>
        <p:grpSpPr>
          <a:xfrm>
            <a:off x="2631749" y="852622"/>
            <a:ext cx="3168447" cy="5350470"/>
            <a:chOff x="2631749" y="852622"/>
            <a:chExt cx="3168447" cy="5350470"/>
          </a:xfrm>
        </p:grpSpPr>
        <p:grpSp>
          <p:nvGrpSpPr>
            <p:cNvPr id="44" name="Skupina 43">
              <a:extLst>
                <a:ext uri="{FF2B5EF4-FFF2-40B4-BE49-F238E27FC236}">
                  <a16:creationId xmlns="" xmlns:a16="http://schemas.microsoft.com/office/drawing/2014/main" id="{494837F1-B7D2-4BDD-817B-E8B03CCC266C}"/>
                </a:ext>
              </a:extLst>
            </p:cNvPr>
            <p:cNvGrpSpPr/>
            <p:nvPr/>
          </p:nvGrpSpPr>
          <p:grpSpPr>
            <a:xfrm>
              <a:off x="3023144" y="1357199"/>
              <a:ext cx="2198994" cy="4534187"/>
              <a:chOff x="3023144" y="1357199"/>
              <a:chExt cx="2198994" cy="4534187"/>
            </a:xfrm>
          </p:grpSpPr>
          <p:sp>
            <p:nvSpPr>
              <p:cNvPr id="38" name="Oblúk 37">
                <a:extLst>
                  <a:ext uri="{FF2B5EF4-FFF2-40B4-BE49-F238E27FC236}">
                    <a16:creationId xmlns="" xmlns:a16="http://schemas.microsoft.com/office/drawing/2014/main" id="{3BFDEC76-6B5C-4F82-AC1C-475011F16A33}"/>
                  </a:ext>
                </a:extLst>
              </p:cNvPr>
              <p:cNvSpPr/>
              <p:nvPr/>
            </p:nvSpPr>
            <p:spPr>
              <a:xfrm>
                <a:off x="3530633" y="2669065"/>
                <a:ext cx="1217091" cy="1665811"/>
              </a:xfrm>
              <a:prstGeom prst="arc">
                <a:avLst>
                  <a:gd name="adj1" fmla="val 16200000"/>
                  <a:gd name="adj2" fmla="val 215300"/>
                </a:avLst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43" name="Skupina 42">
                <a:extLst>
                  <a:ext uri="{FF2B5EF4-FFF2-40B4-BE49-F238E27FC236}">
                    <a16:creationId xmlns="" xmlns:a16="http://schemas.microsoft.com/office/drawing/2014/main" id="{AC6A2BE3-E874-4B7E-AE47-48D81546FE5E}"/>
                  </a:ext>
                </a:extLst>
              </p:cNvPr>
              <p:cNvGrpSpPr/>
              <p:nvPr/>
            </p:nvGrpSpPr>
            <p:grpSpPr>
              <a:xfrm>
                <a:off x="3023144" y="1357199"/>
                <a:ext cx="2198994" cy="4534187"/>
                <a:chOff x="3023144" y="1357199"/>
                <a:chExt cx="2198994" cy="4534187"/>
              </a:xfrm>
            </p:grpSpPr>
            <p:sp>
              <p:nvSpPr>
                <p:cNvPr id="39" name="Oblúk 38">
                  <a:extLst>
                    <a:ext uri="{FF2B5EF4-FFF2-40B4-BE49-F238E27FC236}">
                      <a16:creationId xmlns="" xmlns:a16="http://schemas.microsoft.com/office/drawing/2014/main" id="{F591FEE8-5817-466A-8441-602F0A082959}"/>
                    </a:ext>
                  </a:extLst>
                </p:cNvPr>
                <p:cNvSpPr/>
                <p:nvPr/>
              </p:nvSpPr>
              <p:spPr>
                <a:xfrm flipH="1">
                  <a:off x="3023144" y="2669065"/>
                  <a:ext cx="2198994" cy="1665811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0" name="Oblúk 39">
                  <a:extLst>
                    <a:ext uri="{FF2B5EF4-FFF2-40B4-BE49-F238E27FC236}">
                      <a16:creationId xmlns="" xmlns:a16="http://schemas.microsoft.com/office/drawing/2014/main" id="{EA954B6D-BC78-4F7E-A371-607B33E0F6CD}"/>
                    </a:ext>
                  </a:extLst>
                </p:cNvPr>
                <p:cNvSpPr/>
                <p:nvPr/>
              </p:nvSpPr>
              <p:spPr>
                <a:xfrm flipH="1" flipV="1">
                  <a:off x="3023144" y="1357199"/>
                  <a:ext cx="2198994" cy="4533305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1" name="Oblúk 40">
                  <a:extLst>
                    <a:ext uri="{FF2B5EF4-FFF2-40B4-BE49-F238E27FC236}">
                      <a16:creationId xmlns="" xmlns:a16="http://schemas.microsoft.com/office/drawing/2014/main" id="{8CD1D5AA-E8F8-4245-976B-AA6EC4573B97}"/>
                    </a:ext>
                  </a:extLst>
                </p:cNvPr>
                <p:cNvSpPr/>
                <p:nvPr/>
              </p:nvSpPr>
              <p:spPr>
                <a:xfrm flipV="1">
                  <a:off x="3483248" y="1358081"/>
                  <a:ext cx="1264476" cy="4533305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5715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  <p:grpSp>
          <p:nvGrpSpPr>
            <p:cNvPr id="45" name="Skupina 44">
              <a:extLst>
                <a:ext uri="{FF2B5EF4-FFF2-40B4-BE49-F238E27FC236}">
                  <a16:creationId xmlns="" xmlns:a16="http://schemas.microsoft.com/office/drawing/2014/main" id="{546C4CEB-36CD-4049-92D9-58118B5EB303}"/>
                </a:ext>
              </a:extLst>
            </p:cNvPr>
            <p:cNvGrpSpPr/>
            <p:nvPr/>
          </p:nvGrpSpPr>
          <p:grpSpPr>
            <a:xfrm>
              <a:off x="2631749" y="852622"/>
              <a:ext cx="3168447" cy="5350470"/>
              <a:chOff x="3023144" y="1357199"/>
              <a:chExt cx="2198994" cy="4534187"/>
            </a:xfrm>
          </p:grpSpPr>
          <p:sp>
            <p:nvSpPr>
              <p:cNvPr id="46" name="Oblúk 45">
                <a:extLst>
                  <a:ext uri="{FF2B5EF4-FFF2-40B4-BE49-F238E27FC236}">
                    <a16:creationId xmlns="" xmlns:a16="http://schemas.microsoft.com/office/drawing/2014/main" id="{DC0AB927-1253-41EC-B8B0-F276C946E72E}"/>
                  </a:ext>
                </a:extLst>
              </p:cNvPr>
              <p:cNvSpPr/>
              <p:nvPr/>
            </p:nvSpPr>
            <p:spPr>
              <a:xfrm>
                <a:off x="3530633" y="2669065"/>
                <a:ext cx="1217091" cy="1665811"/>
              </a:xfrm>
              <a:prstGeom prst="arc">
                <a:avLst>
                  <a:gd name="adj1" fmla="val 16200000"/>
                  <a:gd name="adj2" fmla="val 215300"/>
                </a:avLst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grpSp>
            <p:nvGrpSpPr>
              <p:cNvPr id="47" name="Skupina 46">
                <a:extLst>
                  <a:ext uri="{FF2B5EF4-FFF2-40B4-BE49-F238E27FC236}">
                    <a16:creationId xmlns="" xmlns:a16="http://schemas.microsoft.com/office/drawing/2014/main" id="{B26B8017-52D3-4ED6-AA43-4AB1DC20E7C6}"/>
                  </a:ext>
                </a:extLst>
              </p:cNvPr>
              <p:cNvGrpSpPr/>
              <p:nvPr/>
            </p:nvGrpSpPr>
            <p:grpSpPr>
              <a:xfrm>
                <a:off x="3023144" y="1357199"/>
                <a:ext cx="2198994" cy="4534187"/>
                <a:chOff x="3023144" y="1357199"/>
                <a:chExt cx="2198994" cy="4534187"/>
              </a:xfrm>
            </p:grpSpPr>
            <p:sp>
              <p:nvSpPr>
                <p:cNvPr id="48" name="Oblúk 47">
                  <a:extLst>
                    <a:ext uri="{FF2B5EF4-FFF2-40B4-BE49-F238E27FC236}">
                      <a16:creationId xmlns="" xmlns:a16="http://schemas.microsoft.com/office/drawing/2014/main" id="{5B590D8A-FD35-4FB2-AEA5-F35768958AA1}"/>
                    </a:ext>
                  </a:extLst>
                </p:cNvPr>
                <p:cNvSpPr/>
                <p:nvPr/>
              </p:nvSpPr>
              <p:spPr>
                <a:xfrm flipH="1">
                  <a:off x="3023144" y="2669065"/>
                  <a:ext cx="2198994" cy="1665811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285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49" name="Oblúk 48">
                  <a:extLst>
                    <a:ext uri="{FF2B5EF4-FFF2-40B4-BE49-F238E27FC236}">
                      <a16:creationId xmlns="" xmlns:a16="http://schemas.microsoft.com/office/drawing/2014/main" id="{E508BD72-5932-4386-A836-5515AFECC6D4}"/>
                    </a:ext>
                  </a:extLst>
                </p:cNvPr>
                <p:cNvSpPr/>
                <p:nvPr/>
              </p:nvSpPr>
              <p:spPr>
                <a:xfrm flipH="1" flipV="1">
                  <a:off x="3023144" y="1357199"/>
                  <a:ext cx="2198994" cy="4533305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285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0" name="Oblúk 49">
                  <a:extLst>
                    <a:ext uri="{FF2B5EF4-FFF2-40B4-BE49-F238E27FC236}">
                      <a16:creationId xmlns="" xmlns:a16="http://schemas.microsoft.com/office/drawing/2014/main" id="{37B7DAC6-62A7-472B-8890-8937FEC8D44C}"/>
                    </a:ext>
                  </a:extLst>
                </p:cNvPr>
                <p:cNvSpPr/>
                <p:nvPr/>
              </p:nvSpPr>
              <p:spPr>
                <a:xfrm flipV="1">
                  <a:off x="3483248" y="1358081"/>
                  <a:ext cx="1264476" cy="4533305"/>
                </a:xfrm>
                <a:prstGeom prst="arc">
                  <a:avLst>
                    <a:gd name="adj1" fmla="val 16200000"/>
                    <a:gd name="adj2" fmla="val 215300"/>
                  </a:avLst>
                </a:prstGeom>
                <a:ln w="28575">
                  <a:solidFill>
                    <a:schemeClr val="tx1"/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sp>
        <p:nvSpPr>
          <p:cNvPr id="2" name="Zástupný objekt pre číslo snímky 1">
            <a:extLst>
              <a:ext uri="{FF2B5EF4-FFF2-40B4-BE49-F238E27FC236}">
                <a16:creationId xmlns="" xmlns:a16="http://schemas.microsoft.com/office/drawing/2014/main" id="{BC09CDF1-B985-4614-B91A-6FC71FED2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8</a:t>
            </a:fld>
            <a:endParaRPr lang="sk-SK"/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072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1961"/>
    </mc:Choice>
    <mc:Fallback>
      <p:transition spd="slow" advTm="1719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="" xmlns:a16="http://schemas.microsoft.com/office/drawing/2014/main" id="{A8E391C9-049D-45EB-869B-6B4A32522420}"/>
              </a:ext>
            </a:extLst>
          </p:cNvPr>
          <p:cNvSpPr txBox="1"/>
          <p:nvPr/>
        </p:nvSpPr>
        <p:spPr>
          <a:xfrm>
            <a:off x="2358183" y="334524"/>
            <a:ext cx="7104931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sk-SK" sz="4800" b="1" dirty="0">
                <a:ln>
                  <a:solidFill>
                    <a:sysClr val="windowText" lastClr="000000"/>
                  </a:solidFill>
                </a:ln>
                <a:solidFill>
                  <a:schemeClr val="tx1">
                    <a:lumMod val="60000"/>
                    <a:lumOff val="4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Príklady anomálií</a:t>
            </a:r>
            <a:endParaRPr lang="sk-SK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BlokTextu 2">
            <a:extLst>
              <a:ext uri="{FF2B5EF4-FFF2-40B4-BE49-F238E27FC236}">
                <a16:creationId xmlns="" xmlns:a16="http://schemas.microsoft.com/office/drawing/2014/main" id="{0D2F4767-EDD9-437B-8697-F8A4B86C4C39}"/>
              </a:ext>
            </a:extLst>
          </p:cNvPr>
          <p:cNvSpPr txBox="1"/>
          <p:nvPr/>
        </p:nvSpPr>
        <p:spPr>
          <a:xfrm>
            <a:off x="523103" y="1398011"/>
            <a:ext cx="111457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 obrázku nie je </a:t>
            </a:r>
            <a:r>
              <a:rPr lang="sk-SK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rukou písaná </a:t>
            </a:r>
            <a:r>
              <a:rPr lang="sk-SK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číslica.</a:t>
            </a:r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Obrázok 19">
            <a:extLst>
              <a:ext uri="{FF2B5EF4-FFF2-40B4-BE49-F238E27FC236}">
                <a16:creationId xmlns="" xmlns:a16="http://schemas.microsoft.com/office/drawing/2014/main" id="{F1449176-93A3-4973-BC88-D23A85B58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2106" y="2422954"/>
            <a:ext cx="5582429" cy="3515216"/>
          </a:xfrm>
          <a:prstGeom prst="rect">
            <a:avLst/>
          </a:prstGeom>
        </p:spPr>
      </p:pic>
      <p:sp>
        <p:nvSpPr>
          <p:cNvPr id="21" name="BlokTextu 20">
            <a:extLst>
              <a:ext uri="{FF2B5EF4-FFF2-40B4-BE49-F238E27FC236}">
                <a16:creationId xmlns="" xmlns:a16="http://schemas.microsoft.com/office/drawing/2014/main" id="{7DB95B73-3E94-4090-9DC4-7E4321B5A9AC}"/>
              </a:ext>
            </a:extLst>
          </p:cNvPr>
          <p:cNvSpPr txBox="1"/>
          <p:nvPr/>
        </p:nvSpPr>
        <p:spPr>
          <a:xfrm>
            <a:off x="6826685" y="2430049"/>
            <a:ext cx="512314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prerušovaná čiara</a:t>
            </a:r>
          </a:p>
          <a:p>
            <a:endParaRPr lang="sk-SK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k-SK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fľaky a výrastky</a:t>
            </a:r>
          </a:p>
          <a:p>
            <a:endParaRPr lang="sk-SK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k-SK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nie je to číslica</a:t>
            </a:r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Zástupný objekt pre číslo snímky 21">
            <a:extLst>
              <a:ext uri="{FF2B5EF4-FFF2-40B4-BE49-F238E27FC236}">
                <a16:creationId xmlns="" xmlns:a16="http://schemas.microsoft.com/office/drawing/2014/main" id="{E0A86099-764D-4BD9-BD41-CDC4EB5D2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998150-1034-4FA3-9379-461A08E35E8B}" type="slidenum">
              <a:rPr lang="sk-SK" smtClean="0"/>
              <a:t>9</a:t>
            </a:fld>
            <a:endParaRPr lang="sk-SK" dirty="0"/>
          </a:p>
        </p:txBody>
      </p:sp>
      <p:pic>
        <p:nvPicPr>
          <p:cNvPr id="4" name="Zvu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647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257"/>
    </mc:Choice>
    <mc:Fallback>
      <p:transition spd="slow" advTm="156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7|84.1|36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2|69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8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2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1"/>
</p:tagLst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C0F372EE337D14C884AEC209421FE10" ma:contentTypeVersion="8" ma:contentTypeDescription="Umožňuje vytvoriť nový dokument." ma:contentTypeScope="" ma:versionID="0ff9afb6ff0aa2fe6dde9f4512c2ce22">
  <xsd:schema xmlns:xsd="http://www.w3.org/2001/XMLSchema" xmlns:xs="http://www.w3.org/2001/XMLSchema" xmlns:p="http://schemas.microsoft.com/office/2006/metadata/properties" xmlns:ns2="4f28f67c-7cd7-4d0e-ade6-f72c77de9859" targetNamespace="http://schemas.microsoft.com/office/2006/metadata/properties" ma:root="true" ma:fieldsID="cf748f322428c005439bfb07f3509442" ns2:_="">
    <xsd:import namespace="4f28f67c-7cd7-4d0e-ade6-f72c77de9859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28f67c-7cd7-4d0e-ade6-f72c77de985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393B37A-8ACC-4178-AA19-99E8C82CB25C}"/>
</file>

<file path=customXml/itemProps2.xml><?xml version="1.0" encoding="utf-8"?>
<ds:datastoreItem xmlns:ds="http://schemas.openxmlformats.org/officeDocument/2006/customXml" ds:itemID="{2B926EDA-33D1-4B77-8868-7C7FFDA09E22}"/>
</file>

<file path=customXml/itemProps3.xml><?xml version="1.0" encoding="utf-8"?>
<ds:datastoreItem xmlns:ds="http://schemas.openxmlformats.org/officeDocument/2006/customXml" ds:itemID="{1CF6313A-D6D9-49E5-946A-80C006F6E42A}"/>
</file>

<file path=docProps/app.xml><?xml version="1.0" encoding="utf-8"?>
<Properties xmlns="http://schemas.openxmlformats.org/officeDocument/2006/extended-properties" xmlns:vt="http://schemas.openxmlformats.org/officeDocument/2006/docPropsVTypes">
  <TotalTime>9169</TotalTime>
  <Words>267</Words>
  <Application>Microsoft Office PowerPoint</Application>
  <PresentationFormat>Širokouhlá</PresentationFormat>
  <Paragraphs>89</Paragraphs>
  <Slides>15</Slides>
  <Notes>0</Notes>
  <HiddenSlides>0</HiddenSlides>
  <MMClips>15</MMClips>
  <ScaleCrop>false</ScaleCrop>
  <HeadingPairs>
    <vt:vector size="6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Motív Office</vt:lpstr>
      <vt:lpstr>Detekcia anomálnych vzorov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Can Computers Be Surprised?</dc:title>
  <dc:creator>prof. Ing. Martin Klimo, PhD.</dc:creator>
  <cp:lastModifiedBy>Martin Klimo</cp:lastModifiedBy>
  <cp:revision>112</cp:revision>
  <cp:lastPrinted>2020-11-12T13:47:50Z</cp:lastPrinted>
  <dcterms:created xsi:type="dcterms:W3CDTF">2020-10-20T08:58:14Z</dcterms:created>
  <dcterms:modified xsi:type="dcterms:W3CDTF">2022-01-04T17:50:08Z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0x0101004C0F372EE337D14C884AEC209421FE10</vt:lpwstr>
  </property>
</Properties>
</file>

<file path=docProps/thumbnail.jpeg>
</file>